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46" r:id="rId5"/>
    <p:sldMasterId id="2147483737" r:id="rId6"/>
    <p:sldMasterId id="2147483740" r:id="rId7"/>
    <p:sldMasterId id="2147483888" r:id="rId8"/>
    <p:sldMasterId id="2147483894" r:id="rId9"/>
    <p:sldMasterId id="2147483903" r:id="rId10"/>
  </p:sldMasterIdLst>
  <p:notesMasterIdLst>
    <p:notesMasterId r:id="rId174"/>
  </p:notesMasterIdLst>
  <p:sldIdLst>
    <p:sldId id="299" r:id="rId11"/>
    <p:sldId id="291" r:id="rId12"/>
    <p:sldId id="314" r:id="rId13"/>
    <p:sldId id="474" r:id="rId14"/>
    <p:sldId id="475" r:id="rId15"/>
    <p:sldId id="476" r:id="rId16"/>
    <p:sldId id="258" r:id="rId17"/>
    <p:sldId id="292" r:id="rId18"/>
    <p:sldId id="318" r:id="rId19"/>
    <p:sldId id="317" r:id="rId20"/>
    <p:sldId id="319" r:id="rId21"/>
    <p:sldId id="320" r:id="rId22"/>
    <p:sldId id="300" r:id="rId23"/>
    <p:sldId id="321" r:id="rId24"/>
    <p:sldId id="322" r:id="rId25"/>
    <p:sldId id="303" r:id="rId26"/>
    <p:sldId id="477" r:id="rId27"/>
    <p:sldId id="304" r:id="rId28"/>
    <p:sldId id="298" r:id="rId29"/>
    <p:sldId id="323" r:id="rId30"/>
    <p:sldId id="324" r:id="rId31"/>
    <p:sldId id="325" r:id="rId32"/>
    <p:sldId id="326" r:id="rId33"/>
    <p:sldId id="328" r:id="rId34"/>
    <p:sldId id="329" r:id="rId35"/>
    <p:sldId id="330" r:id="rId36"/>
    <p:sldId id="331" r:id="rId37"/>
    <p:sldId id="478" r:id="rId38"/>
    <p:sldId id="332" r:id="rId39"/>
    <p:sldId id="333" r:id="rId40"/>
    <p:sldId id="334" r:id="rId41"/>
    <p:sldId id="335" r:id="rId42"/>
    <p:sldId id="336" r:id="rId43"/>
    <p:sldId id="337" r:id="rId44"/>
    <p:sldId id="339" r:id="rId45"/>
    <p:sldId id="340" r:id="rId46"/>
    <p:sldId id="341" r:id="rId47"/>
    <p:sldId id="342" r:id="rId48"/>
    <p:sldId id="479" r:id="rId49"/>
    <p:sldId id="343" r:id="rId50"/>
    <p:sldId id="344" r:id="rId51"/>
    <p:sldId id="345" r:id="rId52"/>
    <p:sldId id="346" r:id="rId53"/>
    <p:sldId id="347" r:id="rId54"/>
    <p:sldId id="348" r:id="rId55"/>
    <p:sldId id="349" r:id="rId56"/>
    <p:sldId id="351" r:id="rId57"/>
    <p:sldId id="352" r:id="rId58"/>
    <p:sldId id="353" r:id="rId59"/>
    <p:sldId id="480" r:id="rId60"/>
    <p:sldId id="354" r:id="rId61"/>
    <p:sldId id="355" r:id="rId62"/>
    <p:sldId id="356" r:id="rId63"/>
    <p:sldId id="357" r:id="rId64"/>
    <p:sldId id="364" r:id="rId65"/>
    <p:sldId id="365" r:id="rId66"/>
    <p:sldId id="360" r:id="rId67"/>
    <p:sldId id="366" r:id="rId68"/>
    <p:sldId id="367" r:id="rId69"/>
    <p:sldId id="368" r:id="rId70"/>
    <p:sldId id="361" r:id="rId71"/>
    <p:sldId id="362" r:id="rId72"/>
    <p:sldId id="481" r:id="rId73"/>
    <p:sldId id="369" r:id="rId74"/>
    <p:sldId id="370" r:id="rId75"/>
    <p:sldId id="371" r:id="rId76"/>
    <p:sldId id="377" r:id="rId77"/>
    <p:sldId id="372" r:id="rId78"/>
    <p:sldId id="373" r:id="rId79"/>
    <p:sldId id="378" r:id="rId80"/>
    <p:sldId id="379" r:id="rId81"/>
    <p:sldId id="374" r:id="rId82"/>
    <p:sldId id="482" r:id="rId83"/>
    <p:sldId id="375" r:id="rId84"/>
    <p:sldId id="380" r:id="rId85"/>
    <p:sldId id="387" r:id="rId86"/>
    <p:sldId id="381" r:id="rId87"/>
    <p:sldId id="388" r:id="rId88"/>
    <p:sldId id="389" r:id="rId89"/>
    <p:sldId id="382" r:id="rId90"/>
    <p:sldId id="383" r:id="rId91"/>
    <p:sldId id="391" r:id="rId92"/>
    <p:sldId id="392" r:id="rId93"/>
    <p:sldId id="384" r:id="rId94"/>
    <p:sldId id="483" r:id="rId95"/>
    <p:sldId id="385" r:id="rId96"/>
    <p:sldId id="393" r:id="rId97"/>
    <p:sldId id="394" r:id="rId98"/>
    <p:sldId id="395" r:id="rId99"/>
    <p:sldId id="401" r:id="rId100"/>
    <p:sldId id="397" r:id="rId101"/>
    <p:sldId id="398" r:id="rId102"/>
    <p:sldId id="402" r:id="rId103"/>
    <p:sldId id="403" r:id="rId104"/>
    <p:sldId id="399" r:id="rId105"/>
    <p:sldId id="484" r:id="rId106"/>
    <p:sldId id="400" r:id="rId107"/>
    <p:sldId id="404" r:id="rId108"/>
    <p:sldId id="405" r:id="rId109"/>
    <p:sldId id="406" r:id="rId110"/>
    <p:sldId id="413" r:id="rId111"/>
    <p:sldId id="408" r:id="rId112"/>
    <p:sldId id="409" r:id="rId113"/>
    <p:sldId id="415" r:id="rId114"/>
    <p:sldId id="410" r:id="rId115"/>
    <p:sldId id="411" r:id="rId116"/>
    <p:sldId id="485" r:id="rId117"/>
    <p:sldId id="412" r:id="rId118"/>
    <p:sldId id="416" r:id="rId119"/>
    <p:sldId id="417" r:id="rId120"/>
    <p:sldId id="418" r:id="rId121"/>
    <p:sldId id="419" r:id="rId122"/>
    <p:sldId id="420" r:id="rId123"/>
    <p:sldId id="421" r:id="rId124"/>
    <p:sldId id="426" r:id="rId125"/>
    <p:sldId id="427" r:id="rId126"/>
    <p:sldId id="424" r:id="rId127"/>
    <p:sldId id="486" r:id="rId128"/>
    <p:sldId id="425" r:id="rId129"/>
    <p:sldId id="429" r:id="rId130"/>
    <p:sldId id="430" r:id="rId131"/>
    <p:sldId id="431" r:id="rId132"/>
    <p:sldId id="432" r:id="rId133"/>
    <p:sldId id="433" r:id="rId134"/>
    <p:sldId id="434" r:id="rId135"/>
    <p:sldId id="438" r:id="rId136"/>
    <p:sldId id="439" r:id="rId137"/>
    <p:sldId id="435" r:id="rId138"/>
    <p:sldId id="487" r:id="rId139"/>
    <p:sldId id="436" r:id="rId140"/>
    <p:sldId id="440" r:id="rId141"/>
    <p:sldId id="441" r:id="rId142"/>
    <p:sldId id="442" r:id="rId143"/>
    <p:sldId id="449" r:id="rId144"/>
    <p:sldId id="450" r:id="rId145"/>
    <p:sldId id="443" r:id="rId146"/>
    <p:sldId id="444" r:id="rId147"/>
    <p:sldId id="451" r:id="rId148"/>
    <p:sldId id="452" r:id="rId149"/>
    <p:sldId id="445" r:id="rId150"/>
    <p:sldId id="488" r:id="rId151"/>
    <p:sldId id="446" r:id="rId152"/>
    <p:sldId id="453" r:id="rId153"/>
    <p:sldId id="454" r:id="rId154"/>
    <p:sldId id="455" r:id="rId155"/>
    <p:sldId id="456" r:id="rId156"/>
    <p:sldId id="457" r:id="rId157"/>
    <p:sldId id="462" r:id="rId158"/>
    <p:sldId id="463" r:id="rId159"/>
    <p:sldId id="458" r:id="rId160"/>
    <p:sldId id="489" r:id="rId161"/>
    <p:sldId id="459" r:id="rId162"/>
    <p:sldId id="464" r:id="rId163"/>
    <p:sldId id="470" r:id="rId164"/>
    <p:sldId id="465" r:id="rId165"/>
    <p:sldId id="466" r:id="rId166"/>
    <p:sldId id="467" r:id="rId167"/>
    <p:sldId id="468" r:id="rId168"/>
    <p:sldId id="471" r:id="rId169"/>
    <p:sldId id="472" r:id="rId170"/>
    <p:sldId id="469" r:id="rId171"/>
    <p:sldId id="490" r:id="rId172"/>
    <p:sldId id="473" r:id="rId1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0AEE1E-4E9B-4FD1-8896-B54ABC0640BC}">
          <p14:sldIdLst>
            <p14:sldId id="299"/>
          </p14:sldIdLst>
        </p14:section>
        <p14:section name="Introduction" id="{877590D7-E045-4878-8718-836E2320B0F4}">
          <p14:sldIdLst>
            <p14:sldId id="291"/>
            <p14:sldId id="314"/>
            <p14:sldId id="474"/>
            <p14:sldId id="475"/>
            <p14:sldId id="476"/>
          </p14:sldIdLst>
        </p14:section>
        <p14:section name="9MA0-01 Q07" id="{007536E2-73C5-489D-A782-712FD9880299}">
          <p14:sldIdLst>
            <p14:sldId id="258"/>
            <p14:sldId id="292"/>
            <p14:sldId id="318"/>
            <p14:sldId id="317"/>
            <p14:sldId id="319"/>
            <p14:sldId id="320"/>
            <p14:sldId id="300"/>
            <p14:sldId id="321"/>
            <p14:sldId id="322"/>
            <p14:sldId id="303"/>
            <p14:sldId id="477"/>
            <p14:sldId id="304"/>
          </p14:sldIdLst>
        </p14:section>
        <p14:section name="9MA0-01 Q9" id="{B17CC88F-8269-4C95-892E-608F738C4F6B}">
          <p14:sldIdLst>
            <p14:sldId id="298"/>
            <p14:sldId id="323"/>
            <p14:sldId id="324"/>
            <p14:sldId id="325"/>
            <p14:sldId id="326"/>
            <p14:sldId id="328"/>
            <p14:sldId id="329"/>
            <p14:sldId id="330"/>
            <p14:sldId id="331"/>
            <p14:sldId id="478"/>
            <p14:sldId id="332"/>
          </p14:sldIdLst>
        </p14:section>
        <p14:section name="9MA0-01 Q10" id="{FDD74A9E-43F1-0F42-8391-335607BE51A6}">
          <p14:sldIdLst>
            <p14:sldId id="333"/>
            <p14:sldId id="334"/>
            <p14:sldId id="335"/>
            <p14:sldId id="336"/>
            <p14:sldId id="337"/>
            <p14:sldId id="339"/>
            <p14:sldId id="340"/>
            <p14:sldId id="341"/>
            <p14:sldId id="342"/>
            <p14:sldId id="479"/>
            <p14:sldId id="343"/>
          </p14:sldIdLst>
        </p14:section>
        <p14:section name="9MA0-01 Q11" id="{8EE8866A-876E-2C42-8EB9-4258EEF206D2}">
          <p14:sldIdLst>
            <p14:sldId id="344"/>
            <p14:sldId id="345"/>
            <p14:sldId id="346"/>
            <p14:sldId id="347"/>
            <p14:sldId id="348"/>
            <p14:sldId id="349"/>
            <p14:sldId id="351"/>
            <p14:sldId id="352"/>
            <p14:sldId id="353"/>
            <p14:sldId id="480"/>
            <p14:sldId id="354"/>
          </p14:sldIdLst>
        </p14:section>
        <p14:section name="9MA0-01 Q13" id="{8ECC0D12-AD63-8840-8B11-BF308025E2DF}">
          <p14:sldIdLst>
            <p14:sldId id="355"/>
            <p14:sldId id="356"/>
            <p14:sldId id="357"/>
            <p14:sldId id="364"/>
            <p14:sldId id="365"/>
            <p14:sldId id="360"/>
            <p14:sldId id="366"/>
            <p14:sldId id="367"/>
            <p14:sldId id="368"/>
            <p14:sldId id="361"/>
            <p14:sldId id="362"/>
            <p14:sldId id="481"/>
          </p14:sldIdLst>
        </p14:section>
        <p14:section name="9MA0-01 Q14" id="{D565FAE1-724A-FC4D-A640-C1CC8A3365DD}">
          <p14:sldIdLst>
            <p14:sldId id="369"/>
            <p14:sldId id="370"/>
            <p14:sldId id="371"/>
            <p14:sldId id="377"/>
            <p14:sldId id="372"/>
            <p14:sldId id="373"/>
            <p14:sldId id="378"/>
            <p14:sldId id="379"/>
            <p14:sldId id="374"/>
            <p14:sldId id="482"/>
            <p14:sldId id="375"/>
          </p14:sldIdLst>
        </p14:section>
        <p14:section name="9MA0-01 Q15" id="{297255DF-761C-2D40-A1AD-AA1F6BC2DBD5}">
          <p14:sldIdLst>
            <p14:sldId id="380"/>
            <p14:sldId id="387"/>
            <p14:sldId id="381"/>
            <p14:sldId id="388"/>
            <p14:sldId id="389"/>
            <p14:sldId id="382"/>
            <p14:sldId id="383"/>
            <p14:sldId id="391"/>
            <p14:sldId id="392"/>
            <p14:sldId id="384"/>
            <p14:sldId id="483"/>
            <p14:sldId id="385"/>
          </p14:sldIdLst>
        </p14:section>
        <p14:section name="9MA0-02 Q07" id="{295FBCC8-175A-3D41-9254-809AD83FC8DC}">
          <p14:sldIdLst>
            <p14:sldId id="393"/>
            <p14:sldId id="394"/>
            <p14:sldId id="395"/>
            <p14:sldId id="401"/>
            <p14:sldId id="397"/>
            <p14:sldId id="398"/>
            <p14:sldId id="402"/>
            <p14:sldId id="403"/>
            <p14:sldId id="399"/>
            <p14:sldId id="484"/>
            <p14:sldId id="400"/>
          </p14:sldIdLst>
        </p14:section>
        <p14:section name="9MA0-02 Q08" id="{F810E41C-77EB-1646-BED4-D12C39AEE042}">
          <p14:sldIdLst>
            <p14:sldId id="404"/>
            <p14:sldId id="405"/>
            <p14:sldId id="406"/>
            <p14:sldId id="413"/>
            <p14:sldId id="408"/>
            <p14:sldId id="409"/>
            <p14:sldId id="415"/>
            <p14:sldId id="410"/>
            <p14:sldId id="411"/>
            <p14:sldId id="485"/>
            <p14:sldId id="412"/>
          </p14:sldIdLst>
        </p14:section>
        <p14:section name="9MA0-02 Q09" id="{1ABFE82A-8DBD-A44A-833C-27667B30AD56}">
          <p14:sldIdLst>
            <p14:sldId id="416"/>
            <p14:sldId id="417"/>
            <p14:sldId id="418"/>
            <p14:sldId id="419"/>
            <p14:sldId id="420"/>
            <p14:sldId id="421"/>
            <p14:sldId id="426"/>
            <p14:sldId id="427"/>
            <p14:sldId id="424"/>
            <p14:sldId id="486"/>
            <p14:sldId id="425"/>
          </p14:sldIdLst>
        </p14:section>
        <p14:section name="9MA0-02 Q10" id="{34B44B43-BF7A-AB4E-B619-4092EDC8BA41}">
          <p14:sldIdLst>
            <p14:sldId id="429"/>
            <p14:sldId id="430"/>
            <p14:sldId id="431"/>
            <p14:sldId id="432"/>
            <p14:sldId id="433"/>
            <p14:sldId id="434"/>
            <p14:sldId id="438"/>
            <p14:sldId id="439"/>
            <p14:sldId id="435"/>
            <p14:sldId id="487"/>
            <p14:sldId id="436"/>
          </p14:sldIdLst>
        </p14:section>
        <p14:section name="9MA0-02 Q12" id="{6D8FD21C-C921-0B48-AD24-24681526F768}">
          <p14:sldIdLst>
            <p14:sldId id="440"/>
            <p14:sldId id="441"/>
            <p14:sldId id="442"/>
            <p14:sldId id="449"/>
            <p14:sldId id="450"/>
            <p14:sldId id="443"/>
            <p14:sldId id="444"/>
            <p14:sldId id="451"/>
            <p14:sldId id="452"/>
            <p14:sldId id="445"/>
            <p14:sldId id="488"/>
            <p14:sldId id="446"/>
          </p14:sldIdLst>
        </p14:section>
        <p14:section name="9MA0-02 Q13" id="{6B151960-A4BD-334E-94A8-0B661DA70102}">
          <p14:sldIdLst>
            <p14:sldId id="453"/>
            <p14:sldId id="454"/>
            <p14:sldId id="455"/>
            <p14:sldId id="456"/>
            <p14:sldId id="457"/>
            <p14:sldId id="462"/>
            <p14:sldId id="463"/>
            <p14:sldId id="458"/>
            <p14:sldId id="489"/>
            <p14:sldId id="459"/>
          </p14:sldIdLst>
        </p14:section>
        <p14:section name="9MA0-02 Q14" id="{30CC9535-85A6-A144-8102-68F243F4C9BE}">
          <p14:sldIdLst>
            <p14:sldId id="464"/>
            <p14:sldId id="470"/>
            <p14:sldId id="465"/>
            <p14:sldId id="466"/>
            <p14:sldId id="467"/>
            <p14:sldId id="468"/>
            <p14:sldId id="471"/>
            <p14:sldId id="472"/>
            <p14:sldId id="469"/>
            <p14:sldId id="490"/>
            <p14:sldId id="4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A4832-3779-B324-2AE8-E4860760C674}" name="Isobel Oakley" initials="IO" userId="S::isobel.oakley@pearson.com::704bc660-153e-492f-aa4a-600ba6caf6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200"/>
    <a:srgbClr val="003057"/>
    <a:srgbClr val="79A9D5"/>
    <a:srgbClr val="D0BBE0"/>
    <a:srgbClr val="B3DBD2"/>
    <a:srgbClr val="CABBDD"/>
    <a:srgbClr val="CFBDDD"/>
    <a:srgbClr val="9DC42E"/>
    <a:srgbClr val="56B9CA"/>
    <a:srgbClr val="D8D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206407-CD83-4021-A06C-9BC23F5E2692}" v="889" dt="2024-09-23T14:24:31.8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3" autoAdjust="0"/>
    <p:restoredTop sz="92062"/>
  </p:normalViewPr>
  <p:slideViewPr>
    <p:cSldViewPr snapToGrid="0">
      <p:cViewPr varScale="1">
        <p:scale>
          <a:sx n="100" d="100"/>
          <a:sy n="100" d="100"/>
        </p:scale>
        <p:origin x="52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63" Type="http://schemas.openxmlformats.org/officeDocument/2006/relationships/slide" Target="slides/slide53.xml"/><Relationship Id="rId84" Type="http://schemas.openxmlformats.org/officeDocument/2006/relationships/slide" Target="slides/slide74.xml"/><Relationship Id="rId138" Type="http://schemas.openxmlformats.org/officeDocument/2006/relationships/slide" Target="slides/slide128.xml"/><Relationship Id="rId159" Type="http://schemas.openxmlformats.org/officeDocument/2006/relationships/slide" Target="slides/slide149.xml"/><Relationship Id="rId170" Type="http://schemas.openxmlformats.org/officeDocument/2006/relationships/slide" Target="slides/slide160.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53" Type="http://schemas.openxmlformats.org/officeDocument/2006/relationships/slide" Target="slides/slide43.xml"/><Relationship Id="rId74" Type="http://schemas.openxmlformats.org/officeDocument/2006/relationships/slide" Target="slides/slide64.xml"/><Relationship Id="rId128" Type="http://schemas.openxmlformats.org/officeDocument/2006/relationships/slide" Target="slides/slide118.xml"/><Relationship Id="rId149" Type="http://schemas.openxmlformats.org/officeDocument/2006/relationships/slide" Target="slides/slide139.xml"/><Relationship Id="rId5" Type="http://schemas.openxmlformats.org/officeDocument/2006/relationships/slideMaster" Target="slideMasters/slideMaster2.xml"/><Relationship Id="rId95" Type="http://schemas.openxmlformats.org/officeDocument/2006/relationships/slide" Target="slides/slide85.xml"/><Relationship Id="rId160" Type="http://schemas.openxmlformats.org/officeDocument/2006/relationships/slide" Target="slides/slide150.xml"/><Relationship Id="rId181" Type="http://schemas.microsoft.com/office/2018/10/relationships/authors" Target="authors.xml"/><Relationship Id="rId22" Type="http://schemas.openxmlformats.org/officeDocument/2006/relationships/slide" Target="slides/slide12.xml"/><Relationship Id="rId43" Type="http://schemas.openxmlformats.org/officeDocument/2006/relationships/slide" Target="slides/slide33.xml"/><Relationship Id="rId64" Type="http://schemas.openxmlformats.org/officeDocument/2006/relationships/slide" Target="slides/slide54.xml"/><Relationship Id="rId118" Type="http://schemas.openxmlformats.org/officeDocument/2006/relationships/slide" Target="slides/slide108.xml"/><Relationship Id="rId139" Type="http://schemas.openxmlformats.org/officeDocument/2006/relationships/slide" Target="slides/slide129.xml"/><Relationship Id="rId85" Type="http://schemas.openxmlformats.org/officeDocument/2006/relationships/slide" Target="slides/slide75.xml"/><Relationship Id="rId150" Type="http://schemas.openxmlformats.org/officeDocument/2006/relationships/slide" Target="slides/slide140.xml"/><Relationship Id="rId171" Type="http://schemas.openxmlformats.org/officeDocument/2006/relationships/slide" Target="slides/slide161.xml"/><Relationship Id="rId12" Type="http://schemas.openxmlformats.org/officeDocument/2006/relationships/slide" Target="slides/slide2.xml"/><Relationship Id="rId33" Type="http://schemas.openxmlformats.org/officeDocument/2006/relationships/slide" Target="slides/slide23.xml"/><Relationship Id="rId108" Type="http://schemas.openxmlformats.org/officeDocument/2006/relationships/slide" Target="slides/slide98.xml"/><Relationship Id="rId129" Type="http://schemas.openxmlformats.org/officeDocument/2006/relationships/slide" Target="slides/slide119.xml"/><Relationship Id="rId54" Type="http://schemas.openxmlformats.org/officeDocument/2006/relationships/slide" Target="slides/slide44.xml"/><Relationship Id="rId75" Type="http://schemas.openxmlformats.org/officeDocument/2006/relationships/slide" Target="slides/slide65.xml"/><Relationship Id="rId96" Type="http://schemas.openxmlformats.org/officeDocument/2006/relationships/slide" Target="slides/slide86.xml"/><Relationship Id="rId140" Type="http://schemas.openxmlformats.org/officeDocument/2006/relationships/slide" Target="slides/slide130.xml"/><Relationship Id="rId161" Type="http://schemas.openxmlformats.org/officeDocument/2006/relationships/slide" Target="slides/slide151.xml"/><Relationship Id="rId6" Type="http://schemas.openxmlformats.org/officeDocument/2006/relationships/slideMaster" Target="slideMasters/slideMaster3.xml"/><Relationship Id="rId23" Type="http://schemas.openxmlformats.org/officeDocument/2006/relationships/slide" Target="slides/slide13.xml"/><Relationship Id="rId119" Type="http://schemas.openxmlformats.org/officeDocument/2006/relationships/slide" Target="slides/slide109.xml"/><Relationship Id="rId44" Type="http://schemas.openxmlformats.org/officeDocument/2006/relationships/slide" Target="slides/slide34.xml"/><Relationship Id="rId60" Type="http://schemas.openxmlformats.org/officeDocument/2006/relationships/slide" Target="slides/slide50.xml"/><Relationship Id="rId65" Type="http://schemas.openxmlformats.org/officeDocument/2006/relationships/slide" Target="slides/slide55.xml"/><Relationship Id="rId81" Type="http://schemas.openxmlformats.org/officeDocument/2006/relationships/slide" Target="slides/slide71.xml"/><Relationship Id="rId86" Type="http://schemas.openxmlformats.org/officeDocument/2006/relationships/slide" Target="slides/slide76.xml"/><Relationship Id="rId130" Type="http://schemas.openxmlformats.org/officeDocument/2006/relationships/slide" Target="slides/slide120.xml"/><Relationship Id="rId135" Type="http://schemas.openxmlformats.org/officeDocument/2006/relationships/slide" Target="slides/slide125.xml"/><Relationship Id="rId151" Type="http://schemas.openxmlformats.org/officeDocument/2006/relationships/slide" Target="slides/slide141.xml"/><Relationship Id="rId156" Type="http://schemas.openxmlformats.org/officeDocument/2006/relationships/slide" Target="slides/slide146.xml"/><Relationship Id="rId177" Type="http://schemas.openxmlformats.org/officeDocument/2006/relationships/theme" Target="theme/theme1.xml"/><Relationship Id="rId172" Type="http://schemas.openxmlformats.org/officeDocument/2006/relationships/slide" Target="slides/slide162.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slide" Target="slides/slide115.xml"/><Relationship Id="rId141" Type="http://schemas.openxmlformats.org/officeDocument/2006/relationships/slide" Target="slides/slide131.xml"/><Relationship Id="rId146" Type="http://schemas.openxmlformats.org/officeDocument/2006/relationships/slide" Target="slides/slide136.xml"/><Relationship Id="rId167" Type="http://schemas.openxmlformats.org/officeDocument/2006/relationships/slide" Target="slides/slide157.xml"/><Relationship Id="rId7" Type="http://schemas.openxmlformats.org/officeDocument/2006/relationships/slideMaster" Target="slideMasters/slideMaster4.xml"/><Relationship Id="rId71" Type="http://schemas.openxmlformats.org/officeDocument/2006/relationships/slide" Target="slides/slide61.xml"/><Relationship Id="rId92" Type="http://schemas.openxmlformats.org/officeDocument/2006/relationships/slide" Target="slides/slide82.xml"/><Relationship Id="rId162" Type="http://schemas.openxmlformats.org/officeDocument/2006/relationships/slide" Target="slides/slide152.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slide" Target="slides/slide121.xml"/><Relationship Id="rId136" Type="http://schemas.openxmlformats.org/officeDocument/2006/relationships/slide" Target="slides/slide126.xml"/><Relationship Id="rId157" Type="http://schemas.openxmlformats.org/officeDocument/2006/relationships/slide" Target="slides/slide147.xml"/><Relationship Id="rId178" Type="http://schemas.openxmlformats.org/officeDocument/2006/relationships/tableStyles" Target="tableStyles.xml"/><Relationship Id="rId61" Type="http://schemas.openxmlformats.org/officeDocument/2006/relationships/slide" Target="slides/slide51.xml"/><Relationship Id="rId82" Type="http://schemas.openxmlformats.org/officeDocument/2006/relationships/slide" Target="slides/slide72.xml"/><Relationship Id="rId152" Type="http://schemas.openxmlformats.org/officeDocument/2006/relationships/slide" Target="slides/slide142.xml"/><Relationship Id="rId173" Type="http://schemas.openxmlformats.org/officeDocument/2006/relationships/slide" Target="slides/slide163.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slide" Target="slides/slide116.xml"/><Relationship Id="rId147" Type="http://schemas.openxmlformats.org/officeDocument/2006/relationships/slide" Target="slides/slide137.xml"/><Relationship Id="rId168" Type="http://schemas.openxmlformats.org/officeDocument/2006/relationships/slide" Target="slides/slide158.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slide" Target="slides/slide111.xml"/><Relationship Id="rId142" Type="http://schemas.openxmlformats.org/officeDocument/2006/relationships/slide" Target="slides/slide132.xml"/><Relationship Id="rId163" Type="http://schemas.openxmlformats.org/officeDocument/2006/relationships/slide" Target="slides/slide153.xml"/><Relationship Id="rId3" Type="http://schemas.openxmlformats.org/officeDocument/2006/relationships/customXml" Target="../customXml/item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137" Type="http://schemas.openxmlformats.org/officeDocument/2006/relationships/slide" Target="slides/slide127.xml"/><Relationship Id="rId158" Type="http://schemas.openxmlformats.org/officeDocument/2006/relationships/slide" Target="slides/slide148.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32" Type="http://schemas.openxmlformats.org/officeDocument/2006/relationships/slide" Target="slides/slide122.xml"/><Relationship Id="rId153" Type="http://schemas.openxmlformats.org/officeDocument/2006/relationships/slide" Target="slides/slide143.xml"/><Relationship Id="rId174" Type="http://schemas.openxmlformats.org/officeDocument/2006/relationships/notesMaster" Target="notesMasters/notesMaster1.xml"/><Relationship Id="rId179" Type="http://schemas.microsoft.com/office/2016/11/relationships/changesInfo" Target="changesInfos/changesInfo1.xml"/><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slide" Target="slides/slide47.xml"/><Relationship Id="rId106" Type="http://schemas.openxmlformats.org/officeDocument/2006/relationships/slide" Target="slides/slide96.xml"/><Relationship Id="rId127" Type="http://schemas.openxmlformats.org/officeDocument/2006/relationships/slide" Target="slides/slide117.xml"/><Relationship Id="rId10" Type="http://schemas.openxmlformats.org/officeDocument/2006/relationships/slideMaster" Target="slideMasters/slideMaster7.xml"/><Relationship Id="rId31" Type="http://schemas.openxmlformats.org/officeDocument/2006/relationships/slide" Target="slides/slide21.xml"/><Relationship Id="rId52" Type="http://schemas.openxmlformats.org/officeDocument/2006/relationships/slide" Target="slides/slide42.xml"/><Relationship Id="rId73" Type="http://schemas.openxmlformats.org/officeDocument/2006/relationships/slide" Target="slides/slide63.xml"/><Relationship Id="rId78" Type="http://schemas.openxmlformats.org/officeDocument/2006/relationships/slide" Target="slides/slide68.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slide" Target="slides/slide112.xml"/><Relationship Id="rId143" Type="http://schemas.openxmlformats.org/officeDocument/2006/relationships/slide" Target="slides/slide133.xml"/><Relationship Id="rId148" Type="http://schemas.openxmlformats.org/officeDocument/2006/relationships/slide" Target="slides/slide138.xml"/><Relationship Id="rId164" Type="http://schemas.openxmlformats.org/officeDocument/2006/relationships/slide" Target="slides/slide154.xml"/><Relationship Id="rId169" Type="http://schemas.openxmlformats.org/officeDocument/2006/relationships/slide" Target="slides/slide159.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microsoft.com/office/2015/10/relationships/revisionInfo" Target="revisionInfo.xml"/><Relationship Id="rId26" Type="http://schemas.openxmlformats.org/officeDocument/2006/relationships/slide" Target="slides/slide16.xml"/><Relationship Id="rId47" Type="http://schemas.openxmlformats.org/officeDocument/2006/relationships/slide" Target="slides/slide37.xml"/><Relationship Id="rId68" Type="http://schemas.openxmlformats.org/officeDocument/2006/relationships/slide" Target="slides/slide58.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slide" Target="slides/slide123.xml"/><Relationship Id="rId154" Type="http://schemas.openxmlformats.org/officeDocument/2006/relationships/slide" Target="slides/slide144.xml"/><Relationship Id="rId175" Type="http://schemas.openxmlformats.org/officeDocument/2006/relationships/presProps" Target="presProps.xml"/><Relationship Id="rId16" Type="http://schemas.openxmlformats.org/officeDocument/2006/relationships/slide" Target="slides/slide6.xml"/><Relationship Id="rId37" Type="http://schemas.openxmlformats.org/officeDocument/2006/relationships/slide" Target="slides/slide27.xml"/><Relationship Id="rId58" Type="http://schemas.openxmlformats.org/officeDocument/2006/relationships/slide" Target="slides/slide48.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slide" Target="slides/slide113.xml"/><Relationship Id="rId144" Type="http://schemas.openxmlformats.org/officeDocument/2006/relationships/slide" Target="slides/slide134.xml"/><Relationship Id="rId90" Type="http://schemas.openxmlformats.org/officeDocument/2006/relationships/slide" Target="slides/slide80.xml"/><Relationship Id="rId165" Type="http://schemas.openxmlformats.org/officeDocument/2006/relationships/slide" Target="slides/slide155.xml"/><Relationship Id="rId27" Type="http://schemas.openxmlformats.org/officeDocument/2006/relationships/slide" Target="slides/slide17.xml"/><Relationship Id="rId48" Type="http://schemas.openxmlformats.org/officeDocument/2006/relationships/slide" Target="slides/slide38.xml"/><Relationship Id="rId69" Type="http://schemas.openxmlformats.org/officeDocument/2006/relationships/slide" Target="slides/slide59.xml"/><Relationship Id="rId113" Type="http://schemas.openxmlformats.org/officeDocument/2006/relationships/slide" Target="slides/slide103.xml"/><Relationship Id="rId134" Type="http://schemas.openxmlformats.org/officeDocument/2006/relationships/slide" Target="slides/slide124.xml"/><Relationship Id="rId80" Type="http://schemas.openxmlformats.org/officeDocument/2006/relationships/slide" Target="slides/slide70.xml"/><Relationship Id="rId155" Type="http://schemas.openxmlformats.org/officeDocument/2006/relationships/slide" Target="slides/slide145.xml"/><Relationship Id="rId176" Type="http://schemas.openxmlformats.org/officeDocument/2006/relationships/viewProps" Target="viewProps.xml"/><Relationship Id="rId17" Type="http://schemas.openxmlformats.org/officeDocument/2006/relationships/slide" Target="slides/slide7.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24" Type="http://schemas.openxmlformats.org/officeDocument/2006/relationships/slide" Target="slides/slide114.xml"/><Relationship Id="rId70" Type="http://schemas.openxmlformats.org/officeDocument/2006/relationships/slide" Target="slides/slide60.xml"/><Relationship Id="rId91" Type="http://schemas.openxmlformats.org/officeDocument/2006/relationships/slide" Target="slides/slide81.xml"/><Relationship Id="rId145" Type="http://schemas.openxmlformats.org/officeDocument/2006/relationships/slide" Target="slides/slide135.xml"/><Relationship Id="rId166" Type="http://schemas.openxmlformats.org/officeDocument/2006/relationships/slide" Target="slides/slide156.xml"/><Relationship Id="rId1" Type="http://schemas.openxmlformats.org/officeDocument/2006/relationships/customXml" Target="../customXml/item1.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slide" Target="slides/slide10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 userId="0636eceb-0e3f-43f1-bd57-e9e70908cb34" providerId="ADAL" clId="{08206407-CD83-4021-A06C-9BC23F5E2692}"/>
    <pc:docChg chg="undo redo custSel modSld">
      <pc:chgData name="Stuart Bullock" userId="0636eceb-0e3f-43f1-bd57-e9e70908cb34" providerId="ADAL" clId="{08206407-CD83-4021-A06C-9BC23F5E2692}" dt="2024-09-23T14:24:31.874" v="3205" actId="6549"/>
      <pc:docMkLst>
        <pc:docMk/>
      </pc:docMkLst>
      <pc:sldChg chg="modSp mod">
        <pc:chgData name="Stuart Bullock" userId="0636eceb-0e3f-43f1-bd57-e9e70908cb34" providerId="ADAL" clId="{08206407-CD83-4021-A06C-9BC23F5E2692}" dt="2024-09-19T12:12:10.995" v="2895" actId="207"/>
        <pc:sldMkLst>
          <pc:docMk/>
          <pc:sldMk cId="2727857378" sldId="258"/>
        </pc:sldMkLst>
        <pc:spChg chg="mod">
          <ac:chgData name="Stuart Bullock" userId="0636eceb-0e3f-43f1-bd57-e9e70908cb34" providerId="ADAL" clId="{08206407-CD83-4021-A06C-9BC23F5E2692}" dt="2024-09-19T12:12:10.995" v="2895" actId="207"/>
          <ac:spMkLst>
            <pc:docMk/>
            <pc:sldMk cId="2727857378" sldId="258"/>
            <ac:spMk id="3" creationId="{24A1159F-9DC0-0977-96D6-E81055189621}"/>
          </ac:spMkLst>
        </pc:spChg>
      </pc:sldChg>
      <pc:sldChg chg="delSp modSp mod modCm">
        <pc:chgData name="Stuart Bullock" userId="0636eceb-0e3f-43f1-bd57-e9e70908cb34" providerId="ADAL" clId="{08206407-CD83-4021-A06C-9BC23F5E2692}" dt="2024-09-18T12:17:24.126" v="2517" actId="6549"/>
        <pc:sldMkLst>
          <pc:docMk/>
          <pc:sldMk cId="2203223160" sldId="291"/>
        </pc:sldMkLst>
        <pc:spChg chg="mod">
          <ac:chgData name="Stuart Bullock" userId="0636eceb-0e3f-43f1-bd57-e9e70908cb34" providerId="ADAL" clId="{08206407-CD83-4021-A06C-9BC23F5E2692}" dt="2024-09-18T12:17:24.126" v="2517" actId="6549"/>
          <ac:spMkLst>
            <pc:docMk/>
            <pc:sldMk cId="2203223160" sldId="291"/>
            <ac:spMk id="5" creationId="{95B434A7-C562-C217-3A00-E17FF63784D4}"/>
          </ac:spMkLst>
        </pc:spChg>
        <pc:spChg chg="del">
          <ac:chgData name="Stuart Bullock" userId="0636eceb-0e3f-43f1-bd57-e9e70908cb34" providerId="ADAL" clId="{08206407-CD83-4021-A06C-9BC23F5E2692}" dt="2024-09-18T10:47:04.993" v="1628" actId="478"/>
          <ac:spMkLst>
            <pc:docMk/>
            <pc:sldMk cId="2203223160" sldId="291"/>
            <ac:spMk id="6" creationId="{67905023-4657-B125-4967-87518C3CF5E0}"/>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17:24.126" v="2517" actId="6549"/>
              <pc2:cmMkLst xmlns:pc2="http://schemas.microsoft.com/office/powerpoint/2019/9/main/command">
                <pc:docMk/>
                <pc:sldMk cId="2203223160" sldId="291"/>
                <pc2:cmMk id="{CB32B420-B38C-4C15-A570-B3D1DC4FDA5F}"/>
              </pc2:cmMkLst>
            </pc226:cmChg>
            <pc226:cmChg xmlns:pc226="http://schemas.microsoft.com/office/powerpoint/2022/06/main/command" chg="mod">
              <pc226:chgData name="Stuart Bullock" userId="0636eceb-0e3f-43f1-bd57-e9e70908cb34" providerId="ADAL" clId="{08206407-CD83-4021-A06C-9BC23F5E2692}" dt="2024-09-18T12:17:24.126" v="2517" actId="6549"/>
              <pc2:cmMkLst xmlns:pc2="http://schemas.microsoft.com/office/powerpoint/2019/9/main/command">
                <pc:docMk/>
                <pc:sldMk cId="2203223160" sldId="291"/>
                <pc2:cmMk id="{48ADEF43-4E7B-4E37-98C4-639F5EB58226}"/>
              </pc2:cmMkLst>
            </pc226:cmChg>
            <pc226:cmChg xmlns:pc226="http://schemas.microsoft.com/office/powerpoint/2022/06/main/command" chg="mod">
              <pc226:chgData name="Stuart Bullock" userId="0636eceb-0e3f-43f1-bd57-e9e70908cb34" providerId="ADAL" clId="{08206407-CD83-4021-A06C-9BC23F5E2692}" dt="2024-09-18T10:47:07.310" v="1630"/>
              <pc2:cmMkLst xmlns:pc2="http://schemas.microsoft.com/office/powerpoint/2019/9/main/command">
                <pc:docMk/>
                <pc:sldMk cId="2203223160" sldId="291"/>
                <pc2:cmMk id="{BED67AC9-C360-4DCC-A2B1-C0EA70BB7AE7}"/>
              </pc2:cmMkLst>
            </pc226:cmChg>
          </p:ext>
        </pc:extLst>
      </pc:sldChg>
      <pc:sldChg chg="modSp mod modCm">
        <pc:chgData name="Stuart Bullock" userId="0636eceb-0e3f-43f1-bd57-e9e70908cb34" providerId="ADAL" clId="{08206407-CD83-4021-A06C-9BC23F5E2692}" dt="2024-09-23T14:04:42.447" v="2919" actId="20577"/>
        <pc:sldMkLst>
          <pc:docMk/>
          <pc:sldMk cId="3084600917" sldId="300"/>
        </pc:sldMkLst>
        <pc:spChg chg="mod">
          <ac:chgData name="Stuart Bullock" userId="0636eceb-0e3f-43f1-bd57-e9e70908cb34" providerId="ADAL" clId="{08206407-CD83-4021-A06C-9BC23F5E2692}" dt="2024-09-23T14:04:39.668" v="2918" actId="20577"/>
          <ac:spMkLst>
            <pc:docMk/>
            <pc:sldMk cId="3084600917" sldId="300"/>
            <ac:spMk id="18" creationId="{B99B359C-9093-B9C8-EC13-85AF33E09A81}"/>
          </ac:spMkLst>
        </pc:spChg>
        <pc:spChg chg="mod">
          <ac:chgData name="Stuart Bullock" userId="0636eceb-0e3f-43f1-bd57-e9e70908cb34" providerId="ADAL" clId="{08206407-CD83-4021-A06C-9BC23F5E2692}" dt="2024-09-23T14:04:42.447" v="2919" actId="20577"/>
          <ac:spMkLst>
            <pc:docMk/>
            <pc:sldMk cId="3084600917" sldId="300"/>
            <ac:spMk id="21" creationId="{BD80816B-B39D-39E9-582C-BCFA7463ECEA}"/>
          </ac:spMkLst>
        </pc:spChg>
        <pc:spChg chg="mod">
          <ac:chgData name="Stuart Bullock" userId="0636eceb-0e3f-43f1-bd57-e9e70908cb34" providerId="ADAL" clId="{08206407-CD83-4021-A06C-9BC23F5E2692}" dt="2024-09-18T11:22:02.970" v="2039" actId="114"/>
          <ac:spMkLst>
            <pc:docMk/>
            <pc:sldMk cId="3084600917" sldId="300"/>
            <ac:spMk id="23" creationId="{AAEF6929-FA46-65D9-FF31-45305C956B15}"/>
          </ac:spMkLst>
        </pc:spChg>
        <pc:spChg chg="mod">
          <ac:chgData name="Stuart Bullock" userId="0636eceb-0e3f-43f1-bd57-e9e70908cb34" providerId="ADAL" clId="{08206407-CD83-4021-A06C-9BC23F5E2692}" dt="2024-09-18T11:22:31.969" v="2045" actId="114"/>
          <ac:spMkLst>
            <pc:docMk/>
            <pc:sldMk cId="3084600917" sldId="300"/>
            <ac:spMk id="25" creationId="{65887D84-2148-A1B2-A29E-32DDF6F01061}"/>
          </ac:spMkLst>
        </pc:spChg>
        <pc:spChg chg="mod">
          <ac:chgData name="Stuart Bullock" userId="0636eceb-0e3f-43f1-bd57-e9e70908cb34" providerId="ADAL" clId="{08206407-CD83-4021-A06C-9BC23F5E2692}" dt="2024-09-18T11:22:37.052" v="2050" actId="1035"/>
          <ac:spMkLst>
            <pc:docMk/>
            <pc:sldMk cId="3084600917" sldId="300"/>
            <ac:spMk id="26" creationId="{2E51BD84-9950-C362-56F8-2D0DF3B6DC1E}"/>
          </ac:spMkLst>
        </pc:spChg>
        <pc:spChg chg="mod">
          <ac:chgData name="Stuart Bullock" userId="0636eceb-0e3f-43f1-bd57-e9e70908cb34" providerId="ADAL" clId="{08206407-CD83-4021-A06C-9BC23F5E2692}" dt="2024-09-18T11:22:22.554" v="2044" actId="114"/>
          <ac:spMkLst>
            <pc:docMk/>
            <pc:sldMk cId="3084600917" sldId="300"/>
            <ac:spMk id="31" creationId="{75588162-F265-32F2-FC55-820D60FC2AC5}"/>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22:41.578" v="2051"/>
              <pc2:cmMkLst xmlns:pc2="http://schemas.microsoft.com/office/powerpoint/2019/9/main/command">
                <pc:docMk/>
                <pc:sldMk cId="3084600917" sldId="300"/>
                <pc2:cmMk id="{9D1114A2-FC76-4F95-9817-4B01F584DAAA}"/>
              </pc2:cmMkLst>
            </pc226:cmChg>
            <pc226:cmChg xmlns:pc226="http://schemas.microsoft.com/office/powerpoint/2022/06/main/command" chg="mod">
              <pc226:chgData name="Stuart Bullock" userId="0636eceb-0e3f-43f1-bd57-e9e70908cb34" providerId="ADAL" clId="{08206407-CD83-4021-A06C-9BC23F5E2692}" dt="2024-09-18T11:21:57.436" v="2038"/>
              <pc2:cmMkLst xmlns:pc2="http://schemas.microsoft.com/office/powerpoint/2019/9/main/command">
                <pc:docMk/>
                <pc:sldMk cId="3084600917" sldId="300"/>
                <pc2:cmMk id="{6C234AC3-F26D-4D7F-A457-58BB165A0CED}"/>
              </pc2:cmMkLst>
            </pc226:cmChg>
          </p:ext>
        </pc:extLst>
      </pc:sldChg>
      <pc:sldChg chg="addSp delSp modSp mod modCm">
        <pc:chgData name="Stuart Bullock" userId="0636eceb-0e3f-43f1-bd57-e9e70908cb34" providerId="ADAL" clId="{08206407-CD83-4021-A06C-9BC23F5E2692}" dt="2024-09-18T12:19:03.084" v="2542" actId="108"/>
        <pc:sldMkLst>
          <pc:docMk/>
          <pc:sldMk cId="1919370427" sldId="303"/>
        </pc:sldMkLst>
        <pc:spChg chg="mod">
          <ac:chgData name="Stuart Bullock" userId="0636eceb-0e3f-43f1-bd57-e9e70908cb34" providerId="ADAL" clId="{08206407-CD83-4021-A06C-9BC23F5E2692}" dt="2024-09-17T13:59:32.468" v="998" actId="20577"/>
          <ac:spMkLst>
            <pc:docMk/>
            <pc:sldMk cId="1919370427" sldId="303"/>
            <ac:spMk id="2" creationId="{D846FB11-A8FA-0EFE-C427-5C525F43CCC1}"/>
          </ac:spMkLst>
        </pc:spChg>
        <pc:spChg chg="mod">
          <ac:chgData name="Stuart Bullock" userId="0636eceb-0e3f-43f1-bd57-e9e70908cb34" providerId="ADAL" clId="{08206407-CD83-4021-A06C-9BC23F5E2692}" dt="2024-09-18T11:36:35.701" v="2190" actId="20577"/>
          <ac:spMkLst>
            <pc:docMk/>
            <pc:sldMk cId="1919370427" sldId="303"/>
            <ac:spMk id="3" creationId="{8576E818-01F2-A8A9-A4F8-63208FBDAE15}"/>
          </ac:spMkLst>
        </pc:spChg>
        <pc:spChg chg="add del mod">
          <ac:chgData name="Stuart Bullock" userId="0636eceb-0e3f-43f1-bd57-e9e70908cb34" providerId="ADAL" clId="{08206407-CD83-4021-A06C-9BC23F5E2692}" dt="2024-09-17T13:59:20.289" v="959" actId="478"/>
          <ac:spMkLst>
            <pc:docMk/>
            <pc:sldMk cId="1919370427" sldId="303"/>
            <ac:spMk id="5" creationId="{67F501A1-C9D2-21CF-019F-54B55EA76853}"/>
          </ac:spMkLst>
        </pc:spChg>
        <pc:spChg chg="add del mod">
          <ac:chgData name="Stuart Bullock" userId="0636eceb-0e3f-43f1-bd57-e9e70908cb34" providerId="ADAL" clId="{08206407-CD83-4021-A06C-9BC23F5E2692}" dt="2024-09-17T15:55:38.125" v="1289" actId="478"/>
          <ac:spMkLst>
            <pc:docMk/>
            <pc:sldMk cId="1919370427" sldId="303"/>
            <ac:spMk id="6" creationId="{26FB076D-E2C1-E34F-9FEF-76FDA3203BD6}"/>
          </ac:spMkLst>
        </pc:spChg>
        <pc:spChg chg="add mod">
          <ac:chgData name="Stuart Bullock" userId="0636eceb-0e3f-43f1-bd57-e9e70908cb34" providerId="ADAL" clId="{08206407-CD83-4021-A06C-9BC23F5E2692}" dt="2024-09-18T12:19:03.084" v="2542" actId="108"/>
          <ac:spMkLst>
            <pc:docMk/>
            <pc:sldMk cId="1919370427" sldId="303"/>
            <ac:spMk id="7" creationId="{8227BFFC-E1FC-7C51-AF2B-4B7A5FFCCCB3}"/>
          </ac:spMkLst>
        </pc:spChg>
        <pc:graphicFrameChg chg="add del mod">
          <ac:chgData name="Stuart Bullock" userId="0636eceb-0e3f-43f1-bd57-e9e70908cb34" providerId="ADAL" clId="{08206407-CD83-4021-A06C-9BC23F5E2692}" dt="2024-09-17T10:18:15.681" v="61"/>
          <ac:graphicFrameMkLst>
            <pc:docMk/>
            <pc:sldMk cId="1919370427" sldId="303"/>
            <ac:graphicFrameMk id="5" creationId="{603945DD-752D-CB68-4760-34C017EC03AC}"/>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6:35.701" v="2190" actId="20577"/>
              <pc2:cmMkLst xmlns:pc2="http://schemas.microsoft.com/office/powerpoint/2019/9/main/command">
                <pc:docMk/>
                <pc:sldMk cId="1919370427" sldId="303"/>
                <pc2:cmMk id="{524EB470-16EA-44B5-8A10-47335A99C857}"/>
              </pc2:cmMkLst>
            </pc226:cmChg>
            <pc226:cmChg xmlns:pc226="http://schemas.microsoft.com/office/powerpoint/2022/06/main/command" chg="mod">
              <pc226:chgData name="Stuart Bullock" userId="0636eceb-0e3f-43f1-bd57-e9e70908cb34" providerId="ADAL" clId="{08206407-CD83-4021-A06C-9BC23F5E2692}" dt="2024-09-18T11:36:35.701" v="2190" actId="20577"/>
              <pc2:cmMkLst xmlns:pc2="http://schemas.microsoft.com/office/powerpoint/2019/9/main/command">
                <pc:docMk/>
                <pc:sldMk cId="1919370427" sldId="303"/>
                <pc2:cmMk id="{D111E3E7-F856-4182-BF8F-8F0850E6B0C3}"/>
              </pc2:cmMkLst>
            </pc226:cmChg>
          </p:ext>
        </pc:extLst>
      </pc:sldChg>
      <pc:sldChg chg="addSp modSp mod modCm modNotesTx">
        <pc:chgData name="Stuart Bullock" userId="0636eceb-0e3f-43f1-bd57-e9e70908cb34" providerId="ADAL" clId="{08206407-CD83-4021-A06C-9BC23F5E2692}" dt="2024-09-18T12:51:41.397" v="2798" actId="1037"/>
        <pc:sldMkLst>
          <pc:docMk/>
          <pc:sldMk cId="425712136" sldId="314"/>
        </pc:sldMkLst>
        <pc:spChg chg="add mod">
          <ac:chgData name="Stuart Bullock" userId="0636eceb-0e3f-43f1-bd57-e9e70908cb34" providerId="ADAL" clId="{08206407-CD83-4021-A06C-9BC23F5E2692}" dt="2024-09-18T12:51:41.397" v="2798" actId="1037"/>
          <ac:spMkLst>
            <pc:docMk/>
            <pc:sldMk cId="425712136" sldId="314"/>
            <ac:spMk id="2" creationId="{125D260C-B591-B034-684D-AD8D43E971F3}"/>
          </ac:spMkLst>
        </pc:spChg>
        <pc:spChg chg="mod">
          <ac:chgData name="Stuart Bullock" userId="0636eceb-0e3f-43f1-bd57-e9e70908cb34" providerId="ADAL" clId="{08206407-CD83-4021-A06C-9BC23F5E2692}" dt="2024-09-18T12:51:36.969" v="2779" actId="14100"/>
          <ac:spMkLst>
            <pc:docMk/>
            <pc:sldMk cId="425712136" sldId="314"/>
            <ac:spMk id="6" creationId="{9053D151-1B7E-72BA-E813-CE2860623B67}"/>
          </ac:spMkLst>
        </pc:spChg>
        <pc:spChg chg="mod">
          <ac:chgData name="Stuart Bullock" userId="0636eceb-0e3f-43f1-bd57-e9e70908cb34" providerId="ADAL" clId="{08206407-CD83-4021-A06C-9BC23F5E2692}" dt="2024-09-18T12:18:01.941" v="2534" actId="1038"/>
          <ac:spMkLst>
            <pc:docMk/>
            <pc:sldMk cId="425712136" sldId="314"/>
            <ac:spMk id="7" creationId="{6E8694D7-B8F6-737A-F88D-ED485A4CCD0A}"/>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0:48:16.869" v="1633"/>
              <pc2:cmMkLst xmlns:pc2="http://schemas.microsoft.com/office/powerpoint/2019/9/main/command">
                <pc:docMk/>
                <pc:sldMk cId="425712136" sldId="314"/>
                <pc2:cmMk id="{9F4C1708-9A5C-4EBF-BCF6-6C68CE26063E}"/>
              </pc2:cmMkLst>
            </pc226:cmChg>
            <pc226:cmChg xmlns:pc226="http://schemas.microsoft.com/office/powerpoint/2022/06/main/command" chg="mod">
              <pc226:chgData name="Stuart Bullock" userId="0636eceb-0e3f-43f1-bd57-e9e70908cb34" providerId="ADAL" clId="{08206407-CD83-4021-A06C-9BC23F5E2692}" dt="2024-09-18T12:51:34.409" v="2778" actId="20577"/>
              <pc2:cmMkLst xmlns:pc2="http://schemas.microsoft.com/office/powerpoint/2019/9/main/command">
                <pc:docMk/>
                <pc:sldMk cId="425712136" sldId="314"/>
                <pc2:cmMk id="{E6CFD12D-6200-4628-9A06-2CBEE2960DD6}"/>
              </pc2:cmMkLst>
            </pc226:cmChg>
            <pc226:cmChg xmlns:pc226="http://schemas.microsoft.com/office/powerpoint/2022/06/main/command" chg="mod">
              <pc226:chgData name="Stuart Bullock" userId="0636eceb-0e3f-43f1-bd57-e9e70908cb34" providerId="ADAL" clId="{08206407-CD83-4021-A06C-9BC23F5E2692}" dt="2024-09-18T12:51:34.409" v="2778" actId="20577"/>
              <pc2:cmMkLst xmlns:pc2="http://schemas.microsoft.com/office/powerpoint/2019/9/main/command">
                <pc:docMk/>
                <pc:sldMk cId="425712136" sldId="314"/>
                <pc2:cmMk id="{A76B0856-5227-4DD9-A72D-5BE3B75BA552}"/>
              </pc2:cmMkLst>
            </pc226:cmChg>
            <pc226:cmChg xmlns:pc226="http://schemas.microsoft.com/office/powerpoint/2022/06/main/command" chg="mod">
              <pc226:chgData name="Stuart Bullock" userId="0636eceb-0e3f-43f1-bd57-e9e70908cb34" providerId="ADAL" clId="{08206407-CD83-4021-A06C-9BC23F5E2692}" dt="2024-09-18T12:51:34.409" v="2778" actId="20577"/>
              <pc2:cmMkLst xmlns:pc2="http://schemas.microsoft.com/office/powerpoint/2019/9/main/command">
                <pc:docMk/>
                <pc:sldMk cId="425712136" sldId="314"/>
                <pc2:cmMk id="{513B36AC-F669-410F-BC53-110E8B22EB3A}"/>
              </pc2:cmMkLst>
            </pc226:cmChg>
          </p:ext>
        </pc:extLst>
      </pc:sldChg>
      <pc:sldChg chg="addSp modSp modNotes modNotesTx">
        <pc:chgData name="Stuart Bullock" userId="0636eceb-0e3f-43f1-bd57-e9e70908cb34" providerId="ADAL" clId="{08206407-CD83-4021-A06C-9BC23F5E2692}" dt="2024-09-19T13:34:39.879" v="2897"/>
        <pc:sldMkLst>
          <pc:docMk/>
          <pc:sldMk cId="4170756138" sldId="317"/>
        </pc:sldMkLst>
        <pc:spChg chg="add mod">
          <ac:chgData name="Stuart Bullock" userId="0636eceb-0e3f-43f1-bd57-e9e70908cb34" providerId="ADAL" clId="{08206407-CD83-4021-A06C-9BC23F5E2692}" dt="2024-09-19T13:34:39.879" v="2897"/>
          <ac:spMkLst>
            <pc:docMk/>
            <pc:sldMk cId="4170756138" sldId="317"/>
            <ac:spMk id="3" creationId="{1425D3B0-EDCC-783D-532C-45040630C5B6}"/>
          </ac:spMkLst>
        </pc:spChg>
      </pc:sldChg>
      <pc:sldChg chg="addSp modSp mod addCm delCm modCm modNotes modNotesTx">
        <pc:chgData name="Stuart Bullock" userId="0636eceb-0e3f-43f1-bd57-e9e70908cb34" providerId="ADAL" clId="{08206407-CD83-4021-A06C-9BC23F5E2692}" dt="2024-09-19T13:34:39.140" v="2896"/>
        <pc:sldMkLst>
          <pc:docMk/>
          <pc:sldMk cId="3293994180" sldId="318"/>
        </pc:sldMkLst>
        <pc:spChg chg="add mod">
          <ac:chgData name="Stuart Bullock" userId="0636eceb-0e3f-43f1-bd57-e9e70908cb34" providerId="ADAL" clId="{08206407-CD83-4021-A06C-9BC23F5E2692}" dt="2024-09-19T13:34:39.140" v="2896"/>
          <ac:spMkLst>
            <pc:docMk/>
            <pc:sldMk cId="3293994180" sldId="318"/>
            <ac:spMk id="3" creationId="{D601838F-F089-8C73-3FD1-2E6CE1690EDE}"/>
          </ac:spMkLst>
        </pc:spChg>
        <pc:spChg chg="mod">
          <ac:chgData name="Stuart Bullock" userId="0636eceb-0e3f-43f1-bd57-e9e70908cb34" providerId="ADAL" clId="{08206407-CD83-4021-A06C-9BC23F5E2692}" dt="2024-09-18T11:21:03.503" v="2035" actId="206"/>
          <ac:spMkLst>
            <pc:docMk/>
            <pc:sldMk cId="3293994180" sldId="318"/>
            <ac:spMk id="18" creationId="{21FD637E-CECA-45E8-339D-83E98AEC18D1}"/>
          </ac:spMkLst>
        </pc:spChg>
        <pc:picChg chg="mod">
          <ac:chgData name="Stuart Bullock" userId="0636eceb-0e3f-43f1-bd57-e9e70908cb34" providerId="ADAL" clId="{08206407-CD83-4021-A06C-9BC23F5E2692}" dt="2024-09-18T11:19:45.487" v="2027" actId="1076"/>
          <ac:picMkLst>
            <pc:docMk/>
            <pc:sldMk cId="3293994180" sldId="318"/>
            <ac:picMk id="13" creationId="{31604052-B1D3-1608-84F1-736ACE648266}"/>
          </ac:picMkLst>
        </pc:picChg>
        <pc:picChg chg="mod">
          <ac:chgData name="Stuart Bullock" userId="0636eceb-0e3f-43f1-bd57-e9e70908cb34" providerId="ADAL" clId="{08206407-CD83-4021-A06C-9BC23F5E2692}" dt="2024-09-18T11:19:45.487" v="2027" actId="1076"/>
          <ac:picMkLst>
            <pc:docMk/>
            <pc:sldMk cId="3293994180" sldId="318"/>
            <ac:picMk id="16" creationId="{CB240652-6DB8-EF6C-F7F6-78E1D8CCC866}"/>
          </ac:picMkLst>
        </pc:picChg>
        <pc:extLst>
          <p:ext xmlns:p="http://schemas.openxmlformats.org/presentationml/2006/main" uri="{D6D511B9-2390-475A-947B-AFAB55BFBCF1}">
            <pc226:cmChg xmlns:pc226="http://schemas.microsoft.com/office/powerpoint/2022/06/main/command" chg="add del mod">
              <pc226:chgData name="Stuart Bullock" userId="0636eceb-0e3f-43f1-bd57-e9e70908cb34" providerId="ADAL" clId="{08206407-CD83-4021-A06C-9BC23F5E2692}" dt="2024-09-18T11:20:29.813" v="2033"/>
              <pc2:cmMkLst xmlns:pc2="http://schemas.microsoft.com/office/powerpoint/2019/9/main/command">
                <pc:docMk/>
                <pc:sldMk cId="3293994180" sldId="318"/>
                <pc2:cmMk id="{2DD5FAC9-86D5-4A4B-BC26-A63B45516C0D}"/>
              </pc2:cmMkLst>
            </pc226:cmChg>
          </p:ext>
        </pc:extLst>
      </pc:sldChg>
      <pc:sldChg chg="addSp modSp modNotes modNotesTx">
        <pc:chgData name="Stuart Bullock" userId="0636eceb-0e3f-43f1-bd57-e9e70908cb34" providerId="ADAL" clId="{08206407-CD83-4021-A06C-9BC23F5E2692}" dt="2024-09-19T13:34:41.354" v="2898"/>
        <pc:sldMkLst>
          <pc:docMk/>
          <pc:sldMk cId="3708918664" sldId="319"/>
        </pc:sldMkLst>
        <pc:spChg chg="add mod">
          <ac:chgData name="Stuart Bullock" userId="0636eceb-0e3f-43f1-bd57-e9e70908cb34" providerId="ADAL" clId="{08206407-CD83-4021-A06C-9BC23F5E2692}" dt="2024-09-19T13:34:41.354" v="2898"/>
          <ac:spMkLst>
            <pc:docMk/>
            <pc:sldMk cId="3708918664" sldId="319"/>
            <ac:spMk id="3" creationId="{7A9F161D-6D3C-A247-3C46-3F1F0455893A}"/>
          </ac:spMkLst>
        </pc:spChg>
      </pc:sldChg>
      <pc:sldChg chg="modSp mod modCm">
        <pc:chgData name="Stuart Bullock" userId="0636eceb-0e3f-43f1-bd57-e9e70908cb34" providerId="ADAL" clId="{08206407-CD83-4021-A06C-9BC23F5E2692}" dt="2024-09-18T11:32:14.469" v="2167" actId="108"/>
        <pc:sldMkLst>
          <pc:docMk/>
          <pc:sldMk cId="51218737" sldId="320"/>
        </pc:sldMkLst>
        <pc:picChg chg="mod">
          <ac:chgData name="Stuart Bullock" userId="0636eceb-0e3f-43f1-bd57-e9e70908cb34" providerId="ADAL" clId="{08206407-CD83-4021-A06C-9BC23F5E2692}" dt="2024-09-18T11:32:14.469" v="2167" actId="108"/>
          <ac:picMkLst>
            <pc:docMk/>
            <pc:sldMk cId="51218737" sldId="320"/>
            <ac:picMk id="2" creationId="{FE252A1E-4E1D-E3B4-1330-B35AD2A85D7C}"/>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21:47.656" v="2036"/>
              <pc2:cmMkLst xmlns:pc2="http://schemas.microsoft.com/office/powerpoint/2019/9/main/command">
                <pc:docMk/>
                <pc:sldMk cId="51218737" sldId="320"/>
                <pc2:cmMk id="{8F5FB669-7D7F-4461-96CA-FE1121B5D8F0}"/>
              </pc2:cmMkLst>
            </pc226:cmChg>
          </p:ext>
        </pc:extLst>
      </pc:sldChg>
      <pc:sldChg chg="modSp">
        <pc:chgData name="Stuart Bullock" userId="0636eceb-0e3f-43f1-bd57-e9e70908cb34" providerId="ADAL" clId="{08206407-CD83-4021-A06C-9BC23F5E2692}" dt="2024-09-23T14:05:03.012" v="2922" actId="6549"/>
        <pc:sldMkLst>
          <pc:docMk/>
          <pc:sldMk cId="1718223231" sldId="321"/>
        </pc:sldMkLst>
        <pc:spChg chg="mod">
          <ac:chgData name="Stuart Bullock" userId="0636eceb-0e3f-43f1-bd57-e9e70908cb34" providerId="ADAL" clId="{08206407-CD83-4021-A06C-9BC23F5E2692}" dt="2024-09-18T11:22:55.118" v="2053" actId="114"/>
          <ac:spMkLst>
            <pc:docMk/>
            <pc:sldMk cId="1718223231" sldId="321"/>
            <ac:spMk id="18" creationId="{B99B359C-9093-B9C8-EC13-85AF33E09A81}"/>
          </ac:spMkLst>
        </pc:spChg>
        <pc:spChg chg="mod">
          <ac:chgData name="Stuart Bullock" userId="0636eceb-0e3f-43f1-bd57-e9e70908cb34" providerId="ADAL" clId="{08206407-CD83-4021-A06C-9BC23F5E2692}" dt="2024-09-23T14:04:54.940" v="2920" actId="20577"/>
          <ac:spMkLst>
            <pc:docMk/>
            <pc:sldMk cId="1718223231" sldId="321"/>
            <ac:spMk id="19" creationId="{03162A38-0D3D-81E6-2E7D-C9A4BBED8251}"/>
          </ac:spMkLst>
        </pc:spChg>
        <pc:spChg chg="mod">
          <ac:chgData name="Stuart Bullock" userId="0636eceb-0e3f-43f1-bd57-e9e70908cb34" providerId="ADAL" clId="{08206407-CD83-4021-A06C-9BC23F5E2692}" dt="2024-09-23T14:04:57.898" v="2921" actId="6549"/>
          <ac:spMkLst>
            <pc:docMk/>
            <pc:sldMk cId="1718223231" sldId="321"/>
            <ac:spMk id="21" creationId="{BD80816B-B39D-39E9-582C-BCFA7463ECEA}"/>
          </ac:spMkLst>
        </pc:spChg>
        <pc:spChg chg="mod">
          <ac:chgData name="Stuart Bullock" userId="0636eceb-0e3f-43f1-bd57-e9e70908cb34" providerId="ADAL" clId="{08206407-CD83-4021-A06C-9BC23F5E2692}" dt="2024-09-18T11:22:49.272" v="2052" actId="114"/>
          <ac:spMkLst>
            <pc:docMk/>
            <pc:sldMk cId="1718223231" sldId="321"/>
            <ac:spMk id="23" creationId="{AAEF6929-FA46-65D9-FF31-45305C956B15}"/>
          </ac:spMkLst>
        </pc:spChg>
        <pc:spChg chg="mod">
          <ac:chgData name="Stuart Bullock" userId="0636eceb-0e3f-43f1-bd57-e9e70908cb34" providerId="ADAL" clId="{08206407-CD83-4021-A06C-9BC23F5E2692}" dt="2024-09-23T14:05:03.012" v="2922" actId="6549"/>
          <ac:spMkLst>
            <pc:docMk/>
            <pc:sldMk cId="1718223231" sldId="321"/>
            <ac:spMk id="25" creationId="{65887D84-2148-A1B2-A29E-32DDF6F01061}"/>
          </ac:spMkLst>
        </pc:spChg>
        <pc:spChg chg="mod">
          <ac:chgData name="Stuart Bullock" userId="0636eceb-0e3f-43f1-bd57-e9e70908cb34" providerId="ADAL" clId="{08206407-CD83-4021-A06C-9BC23F5E2692}" dt="2024-09-18T11:23:09.292" v="2058" actId="114"/>
          <ac:spMkLst>
            <pc:docMk/>
            <pc:sldMk cId="1718223231" sldId="321"/>
            <ac:spMk id="31" creationId="{75588162-F265-32F2-FC55-820D60FC2AC5}"/>
          </ac:spMkLst>
        </pc:spChg>
      </pc:sldChg>
      <pc:sldChg chg="modSp mod modCm">
        <pc:chgData name="Stuart Bullock" userId="0636eceb-0e3f-43f1-bd57-e9e70908cb34" providerId="ADAL" clId="{08206407-CD83-4021-A06C-9BC23F5E2692}" dt="2024-09-23T14:05:19.231" v="2925" actId="114"/>
        <pc:sldMkLst>
          <pc:docMk/>
          <pc:sldMk cId="3686219270" sldId="322"/>
        </pc:sldMkLst>
        <pc:spChg chg="mod">
          <ac:chgData name="Stuart Bullock" userId="0636eceb-0e3f-43f1-bd57-e9e70908cb34" providerId="ADAL" clId="{08206407-CD83-4021-A06C-9BC23F5E2692}" dt="2024-09-18T11:23:36.221" v="2066" actId="114"/>
          <ac:spMkLst>
            <pc:docMk/>
            <pc:sldMk cId="3686219270" sldId="322"/>
            <ac:spMk id="18" creationId="{B99B359C-9093-B9C8-EC13-85AF33E09A81}"/>
          </ac:spMkLst>
        </pc:spChg>
        <pc:spChg chg="mod">
          <ac:chgData name="Stuart Bullock" userId="0636eceb-0e3f-43f1-bd57-e9e70908cb34" providerId="ADAL" clId="{08206407-CD83-4021-A06C-9BC23F5E2692}" dt="2024-09-23T14:05:10.530" v="2923" actId="6549"/>
          <ac:spMkLst>
            <pc:docMk/>
            <pc:sldMk cId="3686219270" sldId="322"/>
            <ac:spMk id="21" creationId="{BD80816B-B39D-39E9-582C-BCFA7463ECEA}"/>
          </ac:spMkLst>
        </pc:spChg>
        <pc:spChg chg="mod">
          <ac:chgData name="Stuart Bullock" userId="0636eceb-0e3f-43f1-bd57-e9e70908cb34" providerId="ADAL" clId="{08206407-CD83-4021-A06C-9BC23F5E2692}" dt="2024-09-18T11:23:32.447" v="2064" actId="114"/>
          <ac:spMkLst>
            <pc:docMk/>
            <pc:sldMk cId="3686219270" sldId="322"/>
            <ac:spMk id="23" creationId="{AAEF6929-FA46-65D9-FF31-45305C956B15}"/>
          </ac:spMkLst>
        </pc:spChg>
        <pc:spChg chg="mod">
          <ac:chgData name="Stuart Bullock" userId="0636eceb-0e3f-43f1-bd57-e9e70908cb34" providerId="ADAL" clId="{08206407-CD83-4021-A06C-9BC23F5E2692}" dt="2024-09-23T14:05:19.231" v="2925" actId="114"/>
          <ac:spMkLst>
            <pc:docMk/>
            <pc:sldMk cId="3686219270" sldId="322"/>
            <ac:spMk id="25" creationId="{65887D84-2148-A1B2-A29E-32DDF6F01061}"/>
          </ac:spMkLst>
        </pc:spChg>
        <pc:spChg chg="mod">
          <ac:chgData name="Stuart Bullock" userId="0636eceb-0e3f-43f1-bd57-e9e70908cb34" providerId="ADAL" clId="{08206407-CD83-4021-A06C-9BC23F5E2692}" dt="2024-09-18T11:23:18.798" v="2059" actId="1076"/>
          <ac:spMkLst>
            <pc:docMk/>
            <pc:sldMk cId="3686219270" sldId="322"/>
            <ac:spMk id="26" creationId="{2E51BD84-9950-C362-56F8-2D0DF3B6DC1E}"/>
          </ac:spMkLst>
        </pc:spChg>
        <pc:spChg chg="mod">
          <ac:chgData name="Stuart Bullock" userId="0636eceb-0e3f-43f1-bd57-e9e70908cb34" providerId="ADAL" clId="{08206407-CD83-4021-A06C-9BC23F5E2692}" dt="2024-09-18T11:23:47.425" v="2071" actId="114"/>
          <ac:spMkLst>
            <pc:docMk/>
            <pc:sldMk cId="3686219270" sldId="322"/>
            <ac:spMk id="31" creationId="{75588162-F265-32F2-FC55-820D60FC2AC5}"/>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23:21.217" v="2060"/>
              <pc2:cmMkLst xmlns:pc2="http://schemas.microsoft.com/office/powerpoint/2019/9/main/command">
                <pc:docMk/>
                <pc:sldMk cId="3686219270" sldId="322"/>
                <pc2:cmMk id="{9D9CC5AB-FE0D-47E7-B3BB-4B4CDE482F8A}"/>
              </pc2:cmMkLst>
            </pc226:cmChg>
          </p:ext>
        </pc:extLst>
      </pc:sldChg>
      <pc:sldChg chg="addSp delSp modSp mod modCm">
        <pc:chgData name="Stuart Bullock" userId="0636eceb-0e3f-43f1-bd57-e9e70908cb34" providerId="ADAL" clId="{08206407-CD83-4021-A06C-9BC23F5E2692}" dt="2024-09-18T11:28:12.750" v="2121"/>
        <pc:sldMkLst>
          <pc:docMk/>
          <pc:sldMk cId="462689054" sldId="323"/>
        </pc:sldMkLst>
        <pc:spChg chg="mod">
          <ac:chgData name="Stuart Bullock" userId="0636eceb-0e3f-43f1-bd57-e9e70908cb34" providerId="ADAL" clId="{08206407-CD83-4021-A06C-9BC23F5E2692}" dt="2024-09-18T11:27:50.861" v="2118" actId="114"/>
          <ac:spMkLst>
            <pc:docMk/>
            <pc:sldMk cId="462689054" sldId="323"/>
            <ac:spMk id="17" creationId="{56453BEA-9161-E8EA-6ADD-5E8849BCA25E}"/>
          </ac:spMkLst>
        </pc:spChg>
        <pc:spChg chg="add del mod">
          <ac:chgData name="Stuart Bullock" userId="0636eceb-0e3f-43f1-bd57-e9e70908cb34" providerId="ADAL" clId="{08206407-CD83-4021-A06C-9BC23F5E2692}" dt="2024-09-18T11:28:04.614" v="2120" actId="1076"/>
          <ac:spMkLst>
            <pc:docMk/>
            <pc:sldMk cId="462689054" sldId="323"/>
            <ac:spMk id="24" creationId="{A4DFC55B-0F2F-6EC5-44A7-6329CE8AEAAC}"/>
          </ac:spMkLst>
        </pc:spChg>
        <pc:graphicFrameChg chg="mod">
          <ac:chgData name="Stuart Bullock" userId="0636eceb-0e3f-43f1-bd57-e9e70908cb34" providerId="ADAL" clId="{08206407-CD83-4021-A06C-9BC23F5E2692}" dt="2024-09-18T11:27:57.554" v="2119" actId="1076"/>
          <ac:graphicFrameMkLst>
            <pc:docMk/>
            <pc:sldMk cId="462689054" sldId="323"/>
            <ac:graphicFrameMk id="19" creationId="{C7369B54-24A5-37E7-48DD-15166162BC86}"/>
          </ac:graphicFrameMkLst>
        </pc:graphicFrameChg>
        <pc:picChg chg="add mod">
          <ac:chgData name="Stuart Bullock" userId="0636eceb-0e3f-43f1-bd57-e9e70908cb34" providerId="ADAL" clId="{08206407-CD83-4021-A06C-9BC23F5E2692}" dt="2024-09-18T11:27:42.195" v="2116" actId="14100"/>
          <ac:picMkLst>
            <pc:docMk/>
            <pc:sldMk cId="462689054" sldId="323"/>
            <ac:picMk id="4" creationId="{DF772F72-BFC1-06D7-0E79-771F6272C358}"/>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28:12.750" v="2121"/>
              <pc2:cmMkLst xmlns:pc2="http://schemas.microsoft.com/office/powerpoint/2019/9/main/command">
                <pc:docMk/>
                <pc:sldMk cId="462689054" sldId="323"/>
                <pc2:cmMk id="{20BD6BC8-95F6-4D3E-9AC2-6060D410AC04}"/>
              </pc2:cmMkLst>
            </pc226:cmChg>
          </p:ext>
        </pc:extLst>
      </pc:sldChg>
      <pc:sldChg chg="addSp modSp modNotes modNotesTx">
        <pc:chgData name="Stuart Bullock" userId="0636eceb-0e3f-43f1-bd57-e9e70908cb34" providerId="ADAL" clId="{08206407-CD83-4021-A06C-9BC23F5E2692}" dt="2024-09-19T13:34:44.999" v="2899"/>
        <pc:sldMkLst>
          <pc:docMk/>
          <pc:sldMk cId="213613265" sldId="324"/>
        </pc:sldMkLst>
        <pc:spChg chg="add mod">
          <ac:chgData name="Stuart Bullock" userId="0636eceb-0e3f-43f1-bd57-e9e70908cb34" providerId="ADAL" clId="{08206407-CD83-4021-A06C-9BC23F5E2692}" dt="2024-09-19T13:34:44.999" v="2899"/>
          <ac:spMkLst>
            <pc:docMk/>
            <pc:sldMk cId="213613265" sldId="324"/>
            <ac:spMk id="3" creationId="{5AD47FEF-815D-B08E-D12C-82CF8F10B6CE}"/>
          </ac:spMkLst>
        </pc:spChg>
      </pc:sldChg>
      <pc:sldChg chg="addSp modSp modNotes modNotesTx">
        <pc:chgData name="Stuart Bullock" userId="0636eceb-0e3f-43f1-bd57-e9e70908cb34" providerId="ADAL" clId="{08206407-CD83-4021-A06C-9BC23F5E2692}" dt="2024-09-19T13:34:45.629" v="2900"/>
        <pc:sldMkLst>
          <pc:docMk/>
          <pc:sldMk cId="256162980" sldId="325"/>
        </pc:sldMkLst>
        <pc:spChg chg="add mod">
          <ac:chgData name="Stuart Bullock" userId="0636eceb-0e3f-43f1-bd57-e9e70908cb34" providerId="ADAL" clId="{08206407-CD83-4021-A06C-9BC23F5E2692}" dt="2024-09-19T13:34:45.629" v="2900"/>
          <ac:spMkLst>
            <pc:docMk/>
            <pc:sldMk cId="256162980" sldId="325"/>
            <ac:spMk id="3" creationId="{DAF87A4C-0345-B189-A444-CAE3B0EC7EAB}"/>
          </ac:spMkLst>
        </pc:spChg>
      </pc:sldChg>
      <pc:sldChg chg="addSp modSp mod modNotes modNotesTx">
        <pc:chgData name="Stuart Bullock" userId="0636eceb-0e3f-43f1-bd57-e9e70908cb34" providerId="ADAL" clId="{08206407-CD83-4021-A06C-9BC23F5E2692}" dt="2024-09-18T12:46:08.016" v="2670"/>
        <pc:sldMkLst>
          <pc:docMk/>
          <pc:sldMk cId="2995105620" sldId="326"/>
        </pc:sldMkLst>
        <pc:spChg chg="add mod">
          <ac:chgData name="Stuart Bullock" userId="0636eceb-0e3f-43f1-bd57-e9e70908cb34" providerId="ADAL" clId="{08206407-CD83-4021-A06C-9BC23F5E2692}" dt="2024-09-18T11:29:39.904" v="2149"/>
          <ac:spMkLst>
            <pc:docMk/>
            <pc:sldMk cId="2995105620" sldId="326"/>
            <ac:spMk id="3" creationId="{E58E0EEA-E7CE-85A1-D405-BCAE1DB29A68}"/>
          </ac:spMkLst>
        </pc:spChg>
        <pc:spChg chg="mod">
          <ac:chgData name="Stuart Bullock" userId="0636eceb-0e3f-43f1-bd57-e9e70908cb34" providerId="ADAL" clId="{08206407-CD83-4021-A06C-9BC23F5E2692}" dt="2024-09-18T11:29:09.733" v="2140" actId="6549"/>
          <ac:spMkLst>
            <pc:docMk/>
            <pc:sldMk cId="2995105620" sldId="326"/>
            <ac:spMk id="13" creationId="{7A382E4E-8F5A-8A35-AC8B-2D851E542F23}"/>
          </ac:spMkLst>
        </pc:spChg>
        <pc:spChg chg="mod">
          <ac:chgData name="Stuart Bullock" userId="0636eceb-0e3f-43f1-bd57-e9e70908cb34" providerId="ADAL" clId="{08206407-CD83-4021-A06C-9BC23F5E2692}" dt="2024-09-18T11:29:50.160" v="2151" actId="1076"/>
          <ac:spMkLst>
            <pc:docMk/>
            <pc:sldMk cId="2995105620" sldId="326"/>
            <ac:spMk id="17" creationId="{FA9DE4EC-11F3-CF83-0099-59D4705C742F}"/>
          </ac:spMkLst>
        </pc:spChg>
        <pc:graphicFrameChg chg="mod">
          <ac:chgData name="Stuart Bullock" userId="0636eceb-0e3f-43f1-bd57-e9e70908cb34" providerId="ADAL" clId="{08206407-CD83-4021-A06C-9BC23F5E2692}" dt="2024-09-18T11:29:44.175" v="2150" actId="1076"/>
          <ac:graphicFrameMkLst>
            <pc:docMk/>
            <pc:sldMk cId="2995105620" sldId="326"/>
            <ac:graphicFrameMk id="14" creationId="{F220EC4F-B7F7-A6E7-6A74-8241F9570E69}"/>
          </ac:graphicFrameMkLst>
        </pc:graphicFrameChg>
        <pc:picChg chg="mod">
          <ac:chgData name="Stuart Bullock" userId="0636eceb-0e3f-43f1-bd57-e9e70908cb34" providerId="ADAL" clId="{08206407-CD83-4021-A06C-9BC23F5E2692}" dt="2024-09-18T11:32:00.121" v="2166" actId="108"/>
          <ac:picMkLst>
            <pc:docMk/>
            <pc:sldMk cId="2995105620" sldId="326"/>
            <ac:picMk id="6" creationId="{DA2B6B00-277C-C792-2F0D-7BA8CA0988DA}"/>
          </ac:picMkLst>
        </pc:picChg>
      </pc:sldChg>
      <pc:sldChg chg="modSp mod modCm">
        <pc:chgData name="Stuart Bullock" userId="0636eceb-0e3f-43f1-bd57-e9e70908cb34" providerId="ADAL" clId="{08206407-CD83-4021-A06C-9BC23F5E2692}" dt="2024-09-23T14:05:46.123" v="2929" actId="20577"/>
        <pc:sldMkLst>
          <pc:docMk/>
          <pc:sldMk cId="2485662140" sldId="328"/>
        </pc:sldMkLst>
        <pc:spChg chg="mod">
          <ac:chgData name="Stuart Bullock" userId="0636eceb-0e3f-43f1-bd57-e9e70908cb34" providerId="ADAL" clId="{08206407-CD83-4021-A06C-9BC23F5E2692}" dt="2024-09-23T14:05:40.097" v="2927" actId="6549"/>
          <ac:spMkLst>
            <pc:docMk/>
            <pc:sldMk cId="2485662140" sldId="328"/>
            <ac:spMk id="20" creationId="{F42CACD5-C6ED-5645-6C51-D798B23A0D5B}"/>
          </ac:spMkLst>
        </pc:spChg>
        <pc:spChg chg="mod">
          <ac:chgData name="Stuart Bullock" userId="0636eceb-0e3f-43f1-bd57-e9e70908cb34" providerId="ADAL" clId="{08206407-CD83-4021-A06C-9BC23F5E2692}" dt="2024-09-23T14:05:43.823" v="2928" actId="6549"/>
          <ac:spMkLst>
            <pc:docMk/>
            <pc:sldMk cId="2485662140" sldId="328"/>
            <ac:spMk id="21" creationId="{74D29D96-C67C-8714-45BE-F6563DB5B427}"/>
          </ac:spMkLst>
        </pc:spChg>
        <pc:spChg chg="mod">
          <ac:chgData name="Stuart Bullock" userId="0636eceb-0e3f-43f1-bd57-e9e70908cb34" providerId="ADAL" clId="{08206407-CD83-4021-A06C-9BC23F5E2692}" dt="2024-09-23T14:05:46.123" v="2929" actId="20577"/>
          <ac:spMkLst>
            <pc:docMk/>
            <pc:sldMk cId="2485662140" sldId="328"/>
            <ac:spMk id="25" creationId="{7F352E2F-225A-AC3D-DEB9-D6436417EF52}"/>
          </ac:spMkLst>
        </pc:spChg>
        <pc:spChg chg="mod">
          <ac:chgData name="Stuart Bullock" userId="0636eceb-0e3f-43f1-bd57-e9e70908cb34" providerId="ADAL" clId="{08206407-CD83-4021-A06C-9BC23F5E2692}" dt="2024-09-18T11:30:15.384" v="2156" actId="20577"/>
          <ac:spMkLst>
            <pc:docMk/>
            <pc:sldMk cId="2485662140" sldId="328"/>
            <ac:spMk id="27" creationId="{E164D55A-FBD3-B87D-5499-CA7BB88DA830}"/>
          </ac:spMkLst>
        </pc:spChg>
        <pc:picChg chg="mod">
          <ac:chgData name="Stuart Bullock" userId="0636eceb-0e3f-43f1-bd57-e9e70908cb34" providerId="ADAL" clId="{08206407-CD83-4021-A06C-9BC23F5E2692}" dt="2024-09-18T11:33:03.067" v="2175" actId="108"/>
          <ac:picMkLst>
            <pc:docMk/>
            <pc:sldMk cId="2485662140" sldId="328"/>
            <ac:picMk id="7" creationId="{B0BB5941-7382-B6B8-20F8-A03169006478}"/>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0:18.272" v="2157"/>
              <pc2:cmMkLst xmlns:pc2="http://schemas.microsoft.com/office/powerpoint/2019/9/main/command">
                <pc:docMk/>
                <pc:sldMk cId="2485662140" sldId="328"/>
                <pc2:cmMk id="{36879651-313F-43DB-8C64-7BB1C19CB7BB}"/>
              </pc2:cmMkLst>
            </pc226:cmChg>
          </p:ext>
        </pc:extLst>
      </pc:sldChg>
      <pc:sldChg chg="modSp mod">
        <pc:chgData name="Stuart Bullock" userId="0636eceb-0e3f-43f1-bd57-e9e70908cb34" providerId="ADAL" clId="{08206407-CD83-4021-A06C-9BC23F5E2692}" dt="2024-09-18T11:33:02.375" v="2174" actId="108"/>
        <pc:sldMkLst>
          <pc:docMk/>
          <pc:sldMk cId="1165117567" sldId="329"/>
        </pc:sldMkLst>
        <pc:spChg chg="mod">
          <ac:chgData name="Stuart Bullock" userId="0636eceb-0e3f-43f1-bd57-e9e70908cb34" providerId="ADAL" clId="{08206407-CD83-4021-A06C-9BC23F5E2692}" dt="2024-09-18T11:30:38.548" v="2159" actId="114"/>
          <ac:spMkLst>
            <pc:docMk/>
            <pc:sldMk cId="1165117567" sldId="329"/>
            <ac:spMk id="26" creationId="{798C0BE1-2BE1-9C57-3300-8E09823BFD64}"/>
          </ac:spMkLst>
        </pc:spChg>
        <pc:picChg chg="mod">
          <ac:chgData name="Stuart Bullock" userId="0636eceb-0e3f-43f1-bd57-e9e70908cb34" providerId="ADAL" clId="{08206407-CD83-4021-A06C-9BC23F5E2692}" dt="2024-09-18T11:33:02.375" v="2174" actId="108"/>
          <ac:picMkLst>
            <pc:docMk/>
            <pc:sldMk cId="1165117567" sldId="329"/>
            <ac:picMk id="7" creationId="{B0BB5941-7382-B6B8-20F8-A03169006478}"/>
          </ac:picMkLst>
        </pc:picChg>
      </pc:sldChg>
      <pc:sldChg chg="modSp mod modCm">
        <pc:chgData name="Stuart Bullock" userId="0636eceb-0e3f-43f1-bd57-e9e70908cb34" providerId="ADAL" clId="{08206407-CD83-4021-A06C-9BC23F5E2692}" dt="2024-09-23T14:06:06.947" v="2933" actId="20577"/>
        <pc:sldMkLst>
          <pc:docMk/>
          <pc:sldMk cId="2726615572" sldId="330"/>
        </pc:sldMkLst>
        <pc:spChg chg="mod">
          <ac:chgData name="Stuart Bullock" userId="0636eceb-0e3f-43f1-bd57-e9e70908cb34" providerId="ADAL" clId="{08206407-CD83-4021-A06C-9BC23F5E2692}" dt="2024-09-23T14:05:54.184" v="2930" actId="20577"/>
          <ac:spMkLst>
            <pc:docMk/>
            <pc:sldMk cId="2726615572" sldId="330"/>
            <ac:spMk id="19" creationId="{6608A3DC-04D3-35B1-AA8E-BCC64E11E6D0}"/>
          </ac:spMkLst>
        </pc:spChg>
        <pc:spChg chg="mod">
          <ac:chgData name="Stuart Bullock" userId="0636eceb-0e3f-43f1-bd57-e9e70908cb34" providerId="ADAL" clId="{08206407-CD83-4021-A06C-9BC23F5E2692}" dt="2024-09-23T14:05:56.840" v="2931" actId="20577"/>
          <ac:spMkLst>
            <pc:docMk/>
            <pc:sldMk cId="2726615572" sldId="330"/>
            <ac:spMk id="20" creationId="{F42CACD5-C6ED-5645-6C51-D798B23A0D5B}"/>
          </ac:spMkLst>
        </pc:spChg>
        <pc:spChg chg="mod">
          <ac:chgData name="Stuart Bullock" userId="0636eceb-0e3f-43f1-bd57-e9e70908cb34" providerId="ADAL" clId="{08206407-CD83-4021-A06C-9BC23F5E2692}" dt="2024-09-23T14:06:06.947" v="2933" actId="20577"/>
          <ac:spMkLst>
            <pc:docMk/>
            <pc:sldMk cId="2726615572" sldId="330"/>
            <ac:spMk id="25" creationId="{7F352E2F-225A-AC3D-DEB9-D6436417EF52}"/>
          </ac:spMkLst>
        </pc:spChg>
        <pc:spChg chg="mod">
          <ac:chgData name="Stuart Bullock" userId="0636eceb-0e3f-43f1-bd57-e9e70908cb34" providerId="ADAL" clId="{08206407-CD83-4021-A06C-9BC23F5E2692}" dt="2024-09-23T14:06:00.976" v="2932" actId="20577"/>
          <ac:spMkLst>
            <pc:docMk/>
            <pc:sldMk cId="2726615572" sldId="330"/>
            <ac:spMk id="27" creationId="{E164D55A-FBD3-B87D-5499-CA7BB88DA830}"/>
          </ac:spMkLst>
        </pc:spChg>
        <pc:picChg chg="mod">
          <ac:chgData name="Stuart Bullock" userId="0636eceb-0e3f-43f1-bd57-e9e70908cb34" providerId="ADAL" clId="{08206407-CD83-4021-A06C-9BC23F5E2692}" dt="2024-09-18T11:33:01.574" v="2173" actId="108"/>
          <ac:picMkLst>
            <pc:docMk/>
            <pc:sldMk cId="2726615572" sldId="330"/>
            <ac:picMk id="7" creationId="{B0BB5941-7382-B6B8-20F8-A03169006478}"/>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0:59.455" v="2162"/>
              <pc2:cmMkLst xmlns:pc2="http://schemas.microsoft.com/office/powerpoint/2019/9/main/command">
                <pc:docMk/>
                <pc:sldMk cId="2726615572" sldId="330"/>
                <pc2:cmMk id="{50A2A4FE-E210-4CF3-94CB-53FF5DEAEC27}"/>
              </pc2:cmMkLst>
            </pc226:cmChg>
          </p:ext>
        </pc:extLst>
      </pc:sldChg>
      <pc:sldChg chg="addSp delSp modSp mod">
        <pc:chgData name="Stuart Bullock" userId="0636eceb-0e3f-43f1-bd57-e9e70908cb34" providerId="ADAL" clId="{08206407-CD83-4021-A06C-9BC23F5E2692}" dt="2024-09-18T12:19:13.984" v="2544" actId="108"/>
        <pc:sldMkLst>
          <pc:docMk/>
          <pc:sldMk cId="736321479" sldId="331"/>
        </pc:sldMkLst>
        <pc:spChg chg="mod">
          <ac:chgData name="Stuart Bullock" userId="0636eceb-0e3f-43f1-bd57-e9e70908cb34" providerId="ADAL" clId="{08206407-CD83-4021-A06C-9BC23F5E2692}" dt="2024-09-18T11:36:57.111" v="2199" actId="20577"/>
          <ac:spMkLst>
            <pc:docMk/>
            <pc:sldMk cId="736321479" sldId="331"/>
            <ac:spMk id="3" creationId="{AC8CD442-257C-3FB6-0274-6024421DDF42}"/>
          </ac:spMkLst>
        </pc:spChg>
        <pc:spChg chg="add del mod">
          <ac:chgData name="Stuart Bullock" userId="0636eceb-0e3f-43f1-bd57-e9e70908cb34" providerId="ADAL" clId="{08206407-CD83-4021-A06C-9BC23F5E2692}" dt="2024-09-17T15:55:51.103" v="1292" actId="478"/>
          <ac:spMkLst>
            <pc:docMk/>
            <pc:sldMk cId="736321479" sldId="331"/>
            <ac:spMk id="5" creationId="{10346FA6-9AA3-0649-1567-6E297908A1CA}"/>
          </ac:spMkLst>
        </pc:spChg>
        <pc:spChg chg="add mod">
          <ac:chgData name="Stuart Bullock" userId="0636eceb-0e3f-43f1-bd57-e9e70908cb34" providerId="ADAL" clId="{08206407-CD83-4021-A06C-9BC23F5E2692}" dt="2024-09-18T12:19:13.984" v="2544" actId="108"/>
          <ac:spMkLst>
            <pc:docMk/>
            <pc:sldMk cId="736321479" sldId="331"/>
            <ac:spMk id="6" creationId="{90D490A1-725B-5902-5036-A0FF50B3780B}"/>
          </ac:spMkLst>
        </pc:spChg>
        <pc:graphicFrameChg chg="add del mod">
          <ac:chgData name="Stuart Bullock" userId="0636eceb-0e3f-43f1-bd57-e9e70908cb34" providerId="ADAL" clId="{08206407-CD83-4021-A06C-9BC23F5E2692}" dt="2024-09-17T10:19:40.518" v="87"/>
          <ac:graphicFrameMkLst>
            <pc:docMk/>
            <pc:sldMk cId="736321479" sldId="331"/>
            <ac:graphicFrameMk id="5" creationId="{696A7A91-1599-2F9E-D9C7-E639A4A6E9FE}"/>
          </ac:graphicFrameMkLst>
        </pc:graphicFrameChg>
      </pc:sldChg>
      <pc:sldChg chg="addSp delSp modSp mod">
        <pc:chgData name="Stuart Bullock" userId="0636eceb-0e3f-43f1-bd57-e9e70908cb34" providerId="ADAL" clId="{08206407-CD83-4021-A06C-9BC23F5E2692}" dt="2024-09-17T11:25:53.956" v="580" actId="478"/>
        <pc:sldMkLst>
          <pc:docMk/>
          <pc:sldMk cId="3369027663" sldId="332"/>
        </pc:sldMkLst>
        <pc:picChg chg="add del mod">
          <ac:chgData name="Stuart Bullock" userId="0636eceb-0e3f-43f1-bd57-e9e70908cb34" providerId="ADAL" clId="{08206407-CD83-4021-A06C-9BC23F5E2692}" dt="2024-09-17T11:25:53.956" v="580" actId="478"/>
          <ac:picMkLst>
            <pc:docMk/>
            <pc:sldMk cId="3369027663" sldId="332"/>
            <ac:picMk id="3" creationId="{EE1C03D2-B23C-3B90-B655-610019009153}"/>
          </ac:picMkLst>
        </pc:picChg>
      </pc:sldChg>
      <pc:sldChg chg="addSp modSp modNotes modNotesTx">
        <pc:chgData name="Stuart Bullock" userId="0636eceb-0e3f-43f1-bd57-e9e70908cb34" providerId="ADAL" clId="{08206407-CD83-4021-A06C-9BC23F5E2692}" dt="2024-09-19T13:34:49.934" v="2901"/>
        <pc:sldMkLst>
          <pc:docMk/>
          <pc:sldMk cId="3523890294" sldId="335"/>
        </pc:sldMkLst>
        <pc:spChg chg="add mod">
          <ac:chgData name="Stuart Bullock" userId="0636eceb-0e3f-43f1-bd57-e9e70908cb34" providerId="ADAL" clId="{08206407-CD83-4021-A06C-9BC23F5E2692}" dt="2024-09-19T13:34:49.934" v="2901"/>
          <ac:spMkLst>
            <pc:docMk/>
            <pc:sldMk cId="3523890294" sldId="335"/>
            <ac:spMk id="3" creationId="{2D4C44C9-7BC1-97A8-299D-74E71881E56D}"/>
          </ac:spMkLst>
        </pc:spChg>
      </pc:sldChg>
      <pc:sldChg chg="addSp modSp modNotes modNotesTx">
        <pc:chgData name="Stuart Bullock" userId="0636eceb-0e3f-43f1-bd57-e9e70908cb34" providerId="ADAL" clId="{08206407-CD83-4021-A06C-9BC23F5E2692}" dt="2024-09-19T13:34:50.924" v="2902"/>
        <pc:sldMkLst>
          <pc:docMk/>
          <pc:sldMk cId="1157375078" sldId="336"/>
        </pc:sldMkLst>
        <pc:spChg chg="add mod">
          <ac:chgData name="Stuart Bullock" userId="0636eceb-0e3f-43f1-bd57-e9e70908cb34" providerId="ADAL" clId="{08206407-CD83-4021-A06C-9BC23F5E2692}" dt="2024-09-19T13:34:50.924" v="2902"/>
          <ac:spMkLst>
            <pc:docMk/>
            <pc:sldMk cId="1157375078" sldId="336"/>
            <ac:spMk id="3" creationId="{7C12BD4B-1B01-C350-8B34-AF2EB43458ED}"/>
          </ac:spMkLst>
        </pc:spChg>
      </pc:sldChg>
      <pc:sldChg chg="modCm">
        <pc:chgData name="Stuart Bullock" userId="0636eceb-0e3f-43f1-bd57-e9e70908cb34" providerId="ADAL" clId="{08206407-CD83-4021-A06C-9BC23F5E2692}" dt="2024-09-18T11:33:35.515" v="2176"/>
        <pc:sldMkLst>
          <pc:docMk/>
          <pc:sldMk cId="4139666578" sldId="337"/>
        </pc:sldMkLst>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3:35.515" v="2176"/>
              <pc2:cmMkLst xmlns:pc2="http://schemas.microsoft.com/office/powerpoint/2019/9/main/command">
                <pc:docMk/>
                <pc:sldMk cId="4139666578" sldId="337"/>
                <pc2:cmMk id="{8DCAD91D-1D77-48A4-AF00-F47BD625CD8B}"/>
              </pc2:cmMkLst>
            </pc226:cmChg>
          </p:ext>
        </pc:extLst>
      </pc:sldChg>
      <pc:sldChg chg="modSp">
        <pc:chgData name="Stuart Bullock" userId="0636eceb-0e3f-43f1-bd57-e9e70908cb34" providerId="ADAL" clId="{08206407-CD83-4021-A06C-9BC23F5E2692}" dt="2024-09-23T14:06:42.430" v="2940" actId="114"/>
        <pc:sldMkLst>
          <pc:docMk/>
          <pc:sldMk cId="496380469" sldId="339"/>
        </pc:sldMkLst>
        <pc:spChg chg="mod">
          <ac:chgData name="Stuart Bullock" userId="0636eceb-0e3f-43f1-bd57-e9e70908cb34" providerId="ADAL" clId="{08206407-CD83-4021-A06C-9BC23F5E2692}" dt="2024-09-23T14:06:36.045" v="2937" actId="20577"/>
          <ac:spMkLst>
            <pc:docMk/>
            <pc:sldMk cId="496380469" sldId="339"/>
            <ac:spMk id="7" creationId="{AD0CBA69-C894-451F-CD7C-C96E69B12D59}"/>
          </ac:spMkLst>
        </pc:spChg>
        <pc:spChg chg="mod">
          <ac:chgData name="Stuart Bullock" userId="0636eceb-0e3f-43f1-bd57-e9e70908cb34" providerId="ADAL" clId="{08206407-CD83-4021-A06C-9BC23F5E2692}" dt="2024-09-23T14:06:42.430" v="2940" actId="114"/>
          <ac:spMkLst>
            <pc:docMk/>
            <pc:sldMk cId="496380469" sldId="339"/>
            <ac:spMk id="9" creationId="{324587A8-3E9F-6613-A144-85411E2BC0E3}"/>
          </ac:spMkLst>
        </pc:spChg>
        <pc:spChg chg="mod">
          <ac:chgData name="Stuart Bullock" userId="0636eceb-0e3f-43f1-bd57-e9e70908cb34" providerId="ADAL" clId="{08206407-CD83-4021-A06C-9BC23F5E2692}" dt="2024-09-23T14:06:38.530" v="2939" actId="20577"/>
          <ac:spMkLst>
            <pc:docMk/>
            <pc:sldMk cId="496380469" sldId="339"/>
            <ac:spMk id="10" creationId="{3A969AE1-02DE-15C2-3776-C3FA2BD84D28}"/>
          </ac:spMkLst>
        </pc:spChg>
        <pc:spChg chg="mod">
          <ac:chgData name="Stuart Bullock" userId="0636eceb-0e3f-43f1-bd57-e9e70908cb34" providerId="ADAL" clId="{08206407-CD83-4021-A06C-9BC23F5E2692}" dt="2024-09-23T14:06:28.500" v="2935" actId="20577"/>
          <ac:spMkLst>
            <pc:docMk/>
            <pc:sldMk cId="496380469" sldId="339"/>
            <ac:spMk id="19" creationId="{6608A3DC-04D3-35B1-AA8E-BCC64E11E6D0}"/>
          </ac:spMkLst>
        </pc:spChg>
        <pc:spChg chg="mod">
          <ac:chgData name="Stuart Bullock" userId="0636eceb-0e3f-43f1-bd57-e9e70908cb34" providerId="ADAL" clId="{08206407-CD83-4021-A06C-9BC23F5E2692}" dt="2024-09-23T14:06:31.866" v="2936" actId="20577"/>
          <ac:spMkLst>
            <pc:docMk/>
            <pc:sldMk cId="496380469" sldId="339"/>
            <ac:spMk id="25" creationId="{7F352E2F-225A-AC3D-DEB9-D6436417EF52}"/>
          </ac:spMkLst>
        </pc:spChg>
      </pc:sldChg>
      <pc:sldChg chg="modSp">
        <pc:chgData name="Stuart Bullock" userId="0636eceb-0e3f-43f1-bd57-e9e70908cb34" providerId="ADAL" clId="{08206407-CD83-4021-A06C-9BC23F5E2692}" dt="2024-09-23T14:07:03.442" v="2947" actId="20577"/>
        <pc:sldMkLst>
          <pc:docMk/>
          <pc:sldMk cId="1307670965" sldId="340"/>
        </pc:sldMkLst>
        <pc:spChg chg="mod">
          <ac:chgData name="Stuart Bullock" userId="0636eceb-0e3f-43f1-bd57-e9e70908cb34" providerId="ADAL" clId="{08206407-CD83-4021-A06C-9BC23F5E2692}" dt="2024-09-23T14:06:59.387" v="2946" actId="6549"/>
          <ac:spMkLst>
            <pc:docMk/>
            <pc:sldMk cId="1307670965" sldId="340"/>
            <ac:spMk id="7" creationId="{AD0CBA69-C894-451F-CD7C-C96E69B12D59}"/>
          </ac:spMkLst>
        </pc:spChg>
        <pc:spChg chg="mod">
          <ac:chgData name="Stuart Bullock" userId="0636eceb-0e3f-43f1-bd57-e9e70908cb34" providerId="ADAL" clId="{08206407-CD83-4021-A06C-9BC23F5E2692}" dt="2024-09-23T14:06:48.043" v="2941" actId="20577"/>
          <ac:spMkLst>
            <pc:docMk/>
            <pc:sldMk cId="1307670965" sldId="340"/>
            <ac:spMk id="9" creationId="{324587A8-3E9F-6613-A144-85411E2BC0E3}"/>
          </ac:spMkLst>
        </pc:spChg>
        <pc:spChg chg="mod">
          <ac:chgData name="Stuart Bullock" userId="0636eceb-0e3f-43f1-bd57-e9e70908cb34" providerId="ADAL" clId="{08206407-CD83-4021-A06C-9BC23F5E2692}" dt="2024-09-23T14:06:50.982" v="2943" actId="20577"/>
          <ac:spMkLst>
            <pc:docMk/>
            <pc:sldMk cId="1307670965" sldId="340"/>
            <ac:spMk id="10" creationId="{3A969AE1-02DE-15C2-3776-C3FA2BD84D28}"/>
          </ac:spMkLst>
        </pc:spChg>
        <pc:spChg chg="mod">
          <ac:chgData name="Stuart Bullock" userId="0636eceb-0e3f-43f1-bd57-e9e70908cb34" providerId="ADAL" clId="{08206407-CD83-4021-A06C-9BC23F5E2692}" dt="2024-09-23T14:07:03.442" v="2947" actId="20577"/>
          <ac:spMkLst>
            <pc:docMk/>
            <pc:sldMk cId="1307670965" sldId="340"/>
            <ac:spMk id="12" creationId="{5A84FEBB-68BE-A71C-565F-B2A3FFBFC3F8}"/>
          </ac:spMkLst>
        </pc:spChg>
        <pc:spChg chg="mod">
          <ac:chgData name="Stuart Bullock" userId="0636eceb-0e3f-43f1-bd57-e9e70908cb34" providerId="ADAL" clId="{08206407-CD83-4021-A06C-9BC23F5E2692}" dt="2024-09-23T14:06:55.474" v="2945" actId="20577"/>
          <ac:spMkLst>
            <pc:docMk/>
            <pc:sldMk cId="1307670965" sldId="340"/>
            <ac:spMk id="19" creationId="{6608A3DC-04D3-35B1-AA8E-BCC64E11E6D0}"/>
          </ac:spMkLst>
        </pc:spChg>
      </pc:sldChg>
      <pc:sldChg chg="modSp">
        <pc:chgData name="Stuart Bullock" userId="0636eceb-0e3f-43f1-bd57-e9e70908cb34" providerId="ADAL" clId="{08206407-CD83-4021-A06C-9BC23F5E2692}" dt="2024-09-23T14:07:17.984" v="2952" actId="20577"/>
        <pc:sldMkLst>
          <pc:docMk/>
          <pc:sldMk cId="4013748296" sldId="341"/>
        </pc:sldMkLst>
        <pc:spChg chg="mod">
          <ac:chgData name="Stuart Bullock" userId="0636eceb-0e3f-43f1-bd57-e9e70908cb34" providerId="ADAL" clId="{08206407-CD83-4021-A06C-9BC23F5E2692}" dt="2024-09-23T14:07:06.757" v="2948" actId="20577"/>
          <ac:spMkLst>
            <pc:docMk/>
            <pc:sldMk cId="4013748296" sldId="341"/>
            <ac:spMk id="18" creationId="{BC86D674-B489-1A72-97E3-E14448901E9E}"/>
          </ac:spMkLst>
        </pc:spChg>
        <pc:spChg chg="mod">
          <ac:chgData name="Stuart Bullock" userId="0636eceb-0e3f-43f1-bd57-e9e70908cb34" providerId="ADAL" clId="{08206407-CD83-4021-A06C-9BC23F5E2692}" dt="2024-09-23T14:07:09.099" v="2949" actId="6549"/>
          <ac:spMkLst>
            <pc:docMk/>
            <pc:sldMk cId="4013748296" sldId="341"/>
            <ac:spMk id="26" creationId="{525E74E3-388D-B756-51C7-4ACB28469ABA}"/>
          </ac:spMkLst>
        </pc:spChg>
        <pc:spChg chg="mod">
          <ac:chgData name="Stuart Bullock" userId="0636eceb-0e3f-43f1-bd57-e9e70908cb34" providerId="ADAL" clId="{08206407-CD83-4021-A06C-9BC23F5E2692}" dt="2024-09-23T14:07:12.780" v="2950" actId="20577"/>
          <ac:spMkLst>
            <pc:docMk/>
            <pc:sldMk cId="4013748296" sldId="341"/>
            <ac:spMk id="39" creationId="{E1DE5A9C-9A7B-5C07-53B9-AED90C2B8E12}"/>
          </ac:spMkLst>
        </pc:spChg>
        <pc:spChg chg="mod">
          <ac:chgData name="Stuart Bullock" userId="0636eceb-0e3f-43f1-bd57-e9e70908cb34" providerId="ADAL" clId="{08206407-CD83-4021-A06C-9BC23F5E2692}" dt="2024-09-23T14:07:15.485" v="2951" actId="20577"/>
          <ac:spMkLst>
            <pc:docMk/>
            <pc:sldMk cId="4013748296" sldId="341"/>
            <ac:spMk id="45" creationId="{EC3D5CA7-A86B-F731-9639-D1D534BBDB15}"/>
          </ac:spMkLst>
        </pc:spChg>
        <pc:spChg chg="mod">
          <ac:chgData name="Stuart Bullock" userId="0636eceb-0e3f-43f1-bd57-e9e70908cb34" providerId="ADAL" clId="{08206407-CD83-4021-A06C-9BC23F5E2692}" dt="2024-09-23T14:07:17.984" v="2952" actId="20577"/>
          <ac:spMkLst>
            <pc:docMk/>
            <pc:sldMk cId="4013748296" sldId="341"/>
            <ac:spMk id="47" creationId="{34ACC01B-6CC5-5FFF-F773-2E64F7E4FA91}"/>
          </ac:spMkLst>
        </pc:spChg>
      </pc:sldChg>
      <pc:sldChg chg="addSp delSp modSp mod">
        <pc:chgData name="Stuart Bullock" userId="0636eceb-0e3f-43f1-bd57-e9e70908cb34" providerId="ADAL" clId="{08206407-CD83-4021-A06C-9BC23F5E2692}" dt="2024-09-18T12:19:20.067" v="2545" actId="108"/>
        <pc:sldMkLst>
          <pc:docMk/>
          <pc:sldMk cId="3085341923" sldId="342"/>
        </pc:sldMkLst>
        <pc:spChg chg="add del mod">
          <ac:chgData name="Stuart Bullock" userId="0636eceb-0e3f-43f1-bd57-e9e70908cb34" providerId="ADAL" clId="{08206407-CD83-4021-A06C-9BC23F5E2692}" dt="2024-09-17T15:55:57.011" v="1294" actId="478"/>
          <ac:spMkLst>
            <pc:docMk/>
            <pc:sldMk cId="3085341923" sldId="342"/>
            <ac:spMk id="3" creationId="{8F1B4CD6-A919-3B82-7145-DE0F4B2CC503}"/>
          </ac:spMkLst>
        </pc:spChg>
        <pc:spChg chg="mod">
          <ac:chgData name="Stuart Bullock" userId="0636eceb-0e3f-43f1-bd57-e9e70908cb34" providerId="ADAL" clId="{08206407-CD83-4021-A06C-9BC23F5E2692}" dt="2024-09-18T11:37:11.314" v="2208" actId="20577"/>
          <ac:spMkLst>
            <pc:docMk/>
            <pc:sldMk cId="3085341923" sldId="342"/>
            <ac:spMk id="5" creationId="{467C3C6B-EE8A-6757-CA44-AF21F8DB49E0}"/>
          </ac:spMkLst>
        </pc:spChg>
        <pc:spChg chg="add mod">
          <ac:chgData name="Stuart Bullock" userId="0636eceb-0e3f-43f1-bd57-e9e70908cb34" providerId="ADAL" clId="{08206407-CD83-4021-A06C-9BC23F5E2692}" dt="2024-09-18T12:19:20.067" v="2545" actId="108"/>
          <ac:spMkLst>
            <pc:docMk/>
            <pc:sldMk cId="3085341923" sldId="342"/>
            <ac:spMk id="6" creationId="{68D573EB-86F3-7EC3-CBCD-BC79C770DC58}"/>
          </ac:spMkLst>
        </pc:spChg>
        <pc:spChg chg="add">
          <ac:chgData name="Stuart Bullock" userId="0636eceb-0e3f-43f1-bd57-e9e70908cb34" providerId="ADAL" clId="{08206407-CD83-4021-A06C-9BC23F5E2692}" dt="2024-09-17T10:20:12.793" v="104"/>
          <ac:spMkLst>
            <pc:docMk/>
            <pc:sldMk cId="3085341923" sldId="342"/>
            <ac:spMk id="6" creationId="{BE889781-315A-CF56-1E31-54757B899F90}"/>
          </ac:spMkLst>
        </pc:spChg>
        <pc:spChg chg="add">
          <ac:chgData name="Stuart Bullock" userId="0636eceb-0e3f-43f1-bd57-e9e70908cb34" providerId="ADAL" clId="{08206407-CD83-4021-A06C-9BC23F5E2692}" dt="2024-09-17T10:20:12.793" v="104"/>
          <ac:spMkLst>
            <pc:docMk/>
            <pc:sldMk cId="3085341923" sldId="342"/>
            <ac:spMk id="8" creationId="{60F5DFC0-164F-588B-08CB-65319D766519}"/>
          </ac:spMkLst>
        </pc:spChg>
        <pc:graphicFrameChg chg="add del mod">
          <ac:chgData name="Stuart Bullock" userId="0636eceb-0e3f-43f1-bd57-e9e70908cb34" providerId="ADAL" clId="{08206407-CD83-4021-A06C-9BC23F5E2692}" dt="2024-09-17T10:20:14.208" v="106"/>
          <ac:graphicFrameMkLst>
            <pc:docMk/>
            <pc:sldMk cId="3085341923" sldId="342"/>
            <ac:graphicFrameMk id="3" creationId="{87DC055C-DA81-ADC8-9EA5-26F3F5ACCCE6}"/>
          </ac:graphicFrameMkLst>
        </pc:graphicFrameChg>
        <pc:graphicFrameChg chg="add">
          <ac:chgData name="Stuart Bullock" userId="0636eceb-0e3f-43f1-bd57-e9e70908cb34" providerId="ADAL" clId="{08206407-CD83-4021-A06C-9BC23F5E2692}" dt="2024-09-17T10:20:12.793" v="104"/>
          <ac:graphicFrameMkLst>
            <pc:docMk/>
            <pc:sldMk cId="3085341923" sldId="342"/>
            <ac:graphicFrameMk id="7" creationId="{193F6D92-A679-5FE1-E650-719787825855}"/>
          </ac:graphicFrameMkLst>
        </pc:graphicFrameChg>
        <pc:graphicFrameChg chg="add del mod">
          <ac:chgData name="Stuart Bullock" userId="0636eceb-0e3f-43f1-bd57-e9e70908cb34" providerId="ADAL" clId="{08206407-CD83-4021-A06C-9BC23F5E2692}" dt="2024-09-17T10:20:43.541" v="109"/>
          <ac:graphicFrameMkLst>
            <pc:docMk/>
            <pc:sldMk cId="3085341923" sldId="342"/>
            <ac:graphicFrameMk id="9" creationId="{E19C02E2-4EA8-8A3B-79E2-636B00305EC6}"/>
          </ac:graphicFrameMkLst>
        </pc:graphicFrameChg>
      </pc:sldChg>
      <pc:sldChg chg="addSp delSp modSp mod">
        <pc:chgData name="Stuart Bullock" userId="0636eceb-0e3f-43f1-bd57-e9e70908cb34" providerId="ADAL" clId="{08206407-CD83-4021-A06C-9BC23F5E2692}" dt="2024-09-17T11:30:18.420" v="600" actId="108"/>
        <pc:sldMkLst>
          <pc:docMk/>
          <pc:sldMk cId="2882130066" sldId="343"/>
        </pc:sldMkLst>
        <pc:graphicFrameChg chg="add mod modGraphic">
          <ac:chgData name="Stuart Bullock" userId="0636eceb-0e3f-43f1-bd57-e9e70908cb34" providerId="ADAL" clId="{08206407-CD83-4021-A06C-9BC23F5E2692}" dt="2024-09-17T11:22:34.221" v="549" actId="108"/>
          <ac:graphicFrameMkLst>
            <pc:docMk/>
            <pc:sldMk cId="2882130066" sldId="343"/>
            <ac:graphicFrameMk id="3" creationId="{98855564-7C44-A973-4603-E1AF2E5F8238}"/>
          </ac:graphicFrameMkLst>
        </pc:graphicFrameChg>
        <pc:graphicFrameChg chg="add del mod">
          <ac:chgData name="Stuart Bullock" userId="0636eceb-0e3f-43f1-bd57-e9e70908cb34" providerId="ADAL" clId="{08206407-CD83-4021-A06C-9BC23F5E2692}" dt="2024-09-17T11:22:29.872" v="546"/>
          <ac:graphicFrameMkLst>
            <pc:docMk/>
            <pc:sldMk cId="2882130066" sldId="343"/>
            <ac:graphicFrameMk id="6" creationId="{2E1AA507-492D-31B7-A968-E8FC1CE64AFC}"/>
          </ac:graphicFrameMkLst>
        </pc:graphicFrameChg>
        <pc:graphicFrameChg chg="add del mod">
          <ac:chgData name="Stuart Bullock" userId="0636eceb-0e3f-43f1-bd57-e9e70908cb34" providerId="ADAL" clId="{08206407-CD83-4021-A06C-9BC23F5E2692}" dt="2024-09-17T11:22:54.199" v="555"/>
          <ac:graphicFrameMkLst>
            <pc:docMk/>
            <pc:sldMk cId="2882130066" sldId="343"/>
            <ac:graphicFrameMk id="7" creationId="{E8556E40-7448-3F79-EE17-2F2CB62C49CE}"/>
          </ac:graphicFrameMkLst>
        </pc:graphicFrameChg>
        <pc:graphicFrameChg chg="add mod">
          <ac:chgData name="Stuart Bullock" userId="0636eceb-0e3f-43f1-bd57-e9e70908cb34" providerId="ADAL" clId="{08206407-CD83-4021-A06C-9BC23F5E2692}" dt="2024-09-17T11:22:54.199" v="555"/>
          <ac:graphicFrameMkLst>
            <pc:docMk/>
            <pc:sldMk cId="2882130066" sldId="343"/>
            <ac:graphicFrameMk id="8" creationId="{CD0C2857-9014-4C1E-9EAE-399460F9FEF2}"/>
          </ac:graphicFrameMkLst>
        </pc:graphicFrameChg>
        <pc:graphicFrameChg chg="add del mod">
          <ac:chgData name="Stuart Bullock" userId="0636eceb-0e3f-43f1-bd57-e9e70908cb34" providerId="ADAL" clId="{08206407-CD83-4021-A06C-9BC23F5E2692}" dt="2024-09-17T11:23:03.972" v="558"/>
          <ac:graphicFrameMkLst>
            <pc:docMk/>
            <pc:sldMk cId="2882130066" sldId="343"/>
            <ac:graphicFrameMk id="9" creationId="{62C5066C-18AE-91E4-C3DA-3DB6FFF662DB}"/>
          </ac:graphicFrameMkLst>
        </pc:graphicFrameChg>
        <pc:graphicFrameChg chg="add del mod">
          <ac:chgData name="Stuart Bullock" userId="0636eceb-0e3f-43f1-bd57-e9e70908cb34" providerId="ADAL" clId="{08206407-CD83-4021-A06C-9BC23F5E2692}" dt="2024-09-17T11:23:20.057" v="563" actId="478"/>
          <ac:graphicFrameMkLst>
            <pc:docMk/>
            <pc:sldMk cId="2882130066" sldId="343"/>
            <ac:graphicFrameMk id="10" creationId="{CD0C2857-9014-4C1E-9EAE-399460F9FEF2}"/>
          </ac:graphicFrameMkLst>
        </pc:graphicFrameChg>
        <pc:graphicFrameChg chg="add del mod">
          <ac:chgData name="Stuart Bullock" userId="0636eceb-0e3f-43f1-bd57-e9e70908cb34" providerId="ADAL" clId="{08206407-CD83-4021-A06C-9BC23F5E2692}" dt="2024-09-17T11:23:22.244" v="567"/>
          <ac:graphicFrameMkLst>
            <pc:docMk/>
            <pc:sldMk cId="2882130066" sldId="343"/>
            <ac:graphicFrameMk id="11" creationId="{148E8A77-448A-7F22-1B5F-E42188309400}"/>
          </ac:graphicFrameMkLst>
        </pc:graphicFrameChg>
        <pc:graphicFrameChg chg="add del mod">
          <ac:chgData name="Stuart Bullock" userId="0636eceb-0e3f-43f1-bd57-e9e70908cb34" providerId="ADAL" clId="{08206407-CD83-4021-A06C-9BC23F5E2692}" dt="2024-09-17T11:23:51.246" v="569" actId="478"/>
          <ac:graphicFrameMkLst>
            <pc:docMk/>
            <pc:sldMk cId="2882130066" sldId="343"/>
            <ac:graphicFrameMk id="12" creationId="{CD0C2857-9014-4C1E-9EAE-399460F9FEF2}"/>
          </ac:graphicFrameMkLst>
        </pc:graphicFrameChg>
        <pc:picChg chg="add del mod">
          <ac:chgData name="Stuart Bullock" userId="0636eceb-0e3f-43f1-bd57-e9e70908cb34" providerId="ADAL" clId="{08206407-CD83-4021-A06C-9BC23F5E2692}" dt="2024-09-17T11:23:20.952" v="564" actId="478"/>
          <ac:picMkLst>
            <pc:docMk/>
            <pc:sldMk cId="2882130066" sldId="343"/>
            <ac:picMk id="5" creationId="{653E3BBE-A2D6-B4C1-B5D5-01E14FD8518D}"/>
          </ac:picMkLst>
        </pc:picChg>
        <pc:picChg chg="add del mod">
          <ac:chgData name="Stuart Bullock" userId="0636eceb-0e3f-43f1-bd57-e9e70908cb34" providerId="ADAL" clId="{08206407-CD83-4021-A06C-9BC23F5E2692}" dt="2024-09-17T11:25:17.746" v="574" actId="478"/>
          <ac:picMkLst>
            <pc:docMk/>
            <pc:sldMk cId="2882130066" sldId="343"/>
            <ac:picMk id="13" creationId="{10D3E97B-B845-7A97-30E0-1D4750E9EFDD}"/>
          </ac:picMkLst>
        </pc:picChg>
        <pc:picChg chg="add del mod">
          <ac:chgData name="Stuart Bullock" userId="0636eceb-0e3f-43f1-bd57-e9e70908cb34" providerId="ADAL" clId="{08206407-CD83-4021-A06C-9BC23F5E2692}" dt="2024-09-17T11:25:57.224" v="581" actId="478"/>
          <ac:picMkLst>
            <pc:docMk/>
            <pc:sldMk cId="2882130066" sldId="343"/>
            <ac:picMk id="14" creationId="{0566543B-CC35-3D6B-A684-1D9B8AEAA176}"/>
          </ac:picMkLst>
        </pc:picChg>
        <pc:picChg chg="add mod">
          <ac:chgData name="Stuart Bullock" userId="0636eceb-0e3f-43f1-bd57-e9e70908cb34" providerId="ADAL" clId="{08206407-CD83-4021-A06C-9BC23F5E2692}" dt="2024-09-17T11:30:18.420" v="600" actId="108"/>
          <ac:picMkLst>
            <pc:docMk/>
            <pc:sldMk cId="2882130066" sldId="343"/>
            <ac:picMk id="15" creationId="{52B013BE-9E4B-DCFD-87D3-9037E44CBB40}"/>
          </ac:picMkLst>
        </pc:picChg>
      </pc:sldChg>
      <pc:sldChg chg="addSp modSp modNotes modNotesTx">
        <pc:chgData name="Stuart Bullock" userId="0636eceb-0e3f-43f1-bd57-e9e70908cb34" providerId="ADAL" clId="{08206407-CD83-4021-A06C-9BC23F5E2692}" dt="2024-09-19T13:34:54.224" v="2903"/>
        <pc:sldMkLst>
          <pc:docMk/>
          <pc:sldMk cId="3315397135" sldId="346"/>
        </pc:sldMkLst>
        <pc:spChg chg="add mod">
          <ac:chgData name="Stuart Bullock" userId="0636eceb-0e3f-43f1-bd57-e9e70908cb34" providerId="ADAL" clId="{08206407-CD83-4021-A06C-9BC23F5E2692}" dt="2024-09-19T13:34:54.224" v="2903"/>
          <ac:spMkLst>
            <pc:docMk/>
            <pc:sldMk cId="3315397135" sldId="346"/>
            <ac:spMk id="3" creationId="{CE58580D-86ED-B0E8-A86A-5CA77B58CB65}"/>
          </ac:spMkLst>
        </pc:spChg>
      </pc:sldChg>
      <pc:sldChg chg="addSp modSp modNotes modNotesTx">
        <pc:chgData name="Stuart Bullock" userId="0636eceb-0e3f-43f1-bd57-e9e70908cb34" providerId="ADAL" clId="{08206407-CD83-4021-A06C-9BC23F5E2692}" dt="2024-09-19T13:34:55.088" v="2904"/>
        <pc:sldMkLst>
          <pc:docMk/>
          <pc:sldMk cId="2962973021" sldId="347"/>
        </pc:sldMkLst>
        <pc:spChg chg="add mod">
          <ac:chgData name="Stuart Bullock" userId="0636eceb-0e3f-43f1-bd57-e9e70908cb34" providerId="ADAL" clId="{08206407-CD83-4021-A06C-9BC23F5E2692}" dt="2024-09-19T13:34:55.088" v="2904"/>
          <ac:spMkLst>
            <pc:docMk/>
            <pc:sldMk cId="2962973021" sldId="347"/>
            <ac:spMk id="3" creationId="{4CBC099F-777B-B70E-61C5-565F89C21AD5}"/>
          </ac:spMkLst>
        </pc:spChg>
      </pc:sldChg>
      <pc:sldChg chg="modSp modCm">
        <pc:chgData name="Stuart Bullock" userId="0636eceb-0e3f-43f1-bd57-e9e70908cb34" providerId="ADAL" clId="{08206407-CD83-4021-A06C-9BC23F5E2692}" dt="2024-09-23T14:08:28.197" v="2959" actId="114"/>
        <pc:sldMkLst>
          <pc:docMk/>
          <pc:sldMk cId="1954507458" sldId="349"/>
        </pc:sldMkLst>
        <pc:spChg chg="mod">
          <ac:chgData name="Stuart Bullock" userId="0636eceb-0e3f-43f1-bd57-e9e70908cb34" providerId="ADAL" clId="{08206407-CD83-4021-A06C-9BC23F5E2692}" dt="2024-09-23T14:08:26.043" v="2958" actId="114"/>
          <ac:spMkLst>
            <pc:docMk/>
            <pc:sldMk cId="1954507458" sldId="349"/>
            <ac:spMk id="10" creationId="{185F8C95-E6D5-1088-0903-F08DA98A7EF8}"/>
          </ac:spMkLst>
        </pc:spChg>
        <pc:spChg chg="mod">
          <ac:chgData name="Stuart Bullock" userId="0636eceb-0e3f-43f1-bd57-e9e70908cb34" providerId="ADAL" clId="{08206407-CD83-4021-A06C-9BC23F5E2692}" dt="2024-09-23T14:08:28.197" v="2959" actId="114"/>
          <ac:spMkLst>
            <pc:docMk/>
            <pc:sldMk cId="1954507458" sldId="349"/>
            <ac:spMk id="18" creationId="{D57647B0-F5DA-3BE9-5655-BEE894379D91}"/>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7:36.798" v="2212"/>
              <pc2:cmMkLst xmlns:pc2="http://schemas.microsoft.com/office/powerpoint/2019/9/main/command">
                <pc:docMk/>
                <pc:sldMk cId="1954507458" sldId="349"/>
                <pc2:cmMk id="{5BA50426-6674-4923-83C3-53C8F40E733B}"/>
              </pc2:cmMkLst>
            </pc226:cmChg>
          </p:ext>
        </pc:extLst>
      </pc:sldChg>
      <pc:sldChg chg="modSp modCm">
        <pc:chgData name="Stuart Bullock" userId="0636eceb-0e3f-43f1-bd57-e9e70908cb34" providerId="ADAL" clId="{08206407-CD83-4021-A06C-9BC23F5E2692}" dt="2024-09-23T14:08:40.408" v="2961" actId="114"/>
        <pc:sldMkLst>
          <pc:docMk/>
          <pc:sldMk cId="2655587168" sldId="351"/>
        </pc:sldMkLst>
        <pc:spChg chg="mod">
          <ac:chgData name="Stuart Bullock" userId="0636eceb-0e3f-43f1-bd57-e9e70908cb34" providerId="ADAL" clId="{08206407-CD83-4021-A06C-9BC23F5E2692}" dt="2024-09-23T14:08:40.408" v="2961" actId="114"/>
          <ac:spMkLst>
            <pc:docMk/>
            <pc:sldMk cId="2655587168" sldId="351"/>
            <ac:spMk id="10" creationId="{185F8C95-E6D5-1088-0903-F08DA98A7EF8}"/>
          </ac:spMkLst>
        </pc:spChg>
        <pc:spChg chg="mod">
          <ac:chgData name="Stuart Bullock" userId="0636eceb-0e3f-43f1-bd57-e9e70908cb34" providerId="ADAL" clId="{08206407-CD83-4021-A06C-9BC23F5E2692}" dt="2024-09-23T14:08:04.421" v="2955" actId="20577"/>
          <ac:spMkLst>
            <pc:docMk/>
            <pc:sldMk cId="2655587168" sldId="351"/>
            <ac:spMk id="18" creationId="{D57647B0-F5DA-3BE9-5655-BEE894379D91}"/>
          </ac:spMkLst>
        </pc:spChg>
        <pc:spChg chg="mod">
          <ac:chgData name="Stuart Bullock" userId="0636eceb-0e3f-43f1-bd57-e9e70908cb34" providerId="ADAL" clId="{08206407-CD83-4021-A06C-9BC23F5E2692}" dt="2024-09-23T14:08:07.863" v="2956" actId="114"/>
          <ac:spMkLst>
            <pc:docMk/>
            <pc:sldMk cId="2655587168" sldId="351"/>
            <ac:spMk id="20" creationId="{EB921436-8DC1-F0EA-AC73-FFBE42756529}"/>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8:58.775" v="2222"/>
              <pc2:cmMkLst xmlns:pc2="http://schemas.microsoft.com/office/powerpoint/2019/9/main/command">
                <pc:docMk/>
                <pc:sldMk cId="2655587168" sldId="351"/>
                <pc2:cmMk id="{DF932E57-B78B-4025-9C13-0ACE1E8458C9}"/>
              </pc2:cmMkLst>
            </pc226:cmChg>
          </p:ext>
        </pc:extLst>
      </pc:sldChg>
      <pc:sldChg chg="modSp mod modCm">
        <pc:chgData name="Stuart Bullock" userId="0636eceb-0e3f-43f1-bd57-e9e70908cb34" providerId="ADAL" clId="{08206407-CD83-4021-A06C-9BC23F5E2692}" dt="2024-09-23T14:09:10.871" v="2969" actId="20577"/>
        <pc:sldMkLst>
          <pc:docMk/>
          <pc:sldMk cId="3480711981" sldId="352"/>
        </pc:sldMkLst>
        <pc:spChg chg="mod">
          <ac:chgData name="Stuart Bullock" userId="0636eceb-0e3f-43f1-bd57-e9e70908cb34" providerId="ADAL" clId="{08206407-CD83-4021-A06C-9BC23F5E2692}" dt="2024-09-23T14:08:59.120" v="2963" actId="20577"/>
          <ac:spMkLst>
            <pc:docMk/>
            <pc:sldMk cId="3480711981" sldId="352"/>
            <ac:spMk id="10" creationId="{185F8C95-E6D5-1088-0903-F08DA98A7EF8}"/>
          </ac:spMkLst>
        </pc:spChg>
        <pc:spChg chg="mod">
          <ac:chgData name="Stuart Bullock" userId="0636eceb-0e3f-43f1-bd57-e9e70908cb34" providerId="ADAL" clId="{08206407-CD83-4021-A06C-9BC23F5E2692}" dt="2024-09-23T14:09:05.466" v="2967" actId="20577"/>
          <ac:spMkLst>
            <pc:docMk/>
            <pc:sldMk cId="3480711981" sldId="352"/>
            <ac:spMk id="18" creationId="{D57647B0-F5DA-3BE9-5655-BEE894379D91}"/>
          </ac:spMkLst>
        </pc:spChg>
        <pc:spChg chg="mod">
          <ac:chgData name="Stuart Bullock" userId="0636eceb-0e3f-43f1-bd57-e9e70908cb34" providerId="ADAL" clId="{08206407-CD83-4021-A06C-9BC23F5E2692}" dt="2024-09-23T14:09:10.871" v="2969" actId="20577"/>
          <ac:spMkLst>
            <pc:docMk/>
            <pc:sldMk cId="3480711981" sldId="352"/>
            <ac:spMk id="20" creationId="{EB921436-8DC1-F0EA-AC73-FFBE42756529}"/>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9:42.301" v="2225"/>
              <pc2:cmMkLst xmlns:pc2="http://schemas.microsoft.com/office/powerpoint/2019/9/main/command">
                <pc:docMk/>
                <pc:sldMk cId="3480711981" sldId="352"/>
                <pc2:cmMk id="{CC9A0CB8-1AE1-4F8F-9A73-58DA6F2A9420}"/>
              </pc2:cmMkLst>
            </pc226:cmChg>
          </p:ext>
        </pc:extLst>
      </pc:sldChg>
      <pc:sldChg chg="addSp delSp modSp mod">
        <pc:chgData name="Stuart Bullock" userId="0636eceb-0e3f-43f1-bd57-e9e70908cb34" providerId="ADAL" clId="{08206407-CD83-4021-A06C-9BC23F5E2692}" dt="2024-09-18T12:19:25.047" v="2546" actId="108"/>
        <pc:sldMkLst>
          <pc:docMk/>
          <pc:sldMk cId="687346690" sldId="353"/>
        </pc:sldMkLst>
        <pc:spChg chg="mod">
          <ac:chgData name="Stuart Bullock" userId="0636eceb-0e3f-43f1-bd57-e9e70908cb34" providerId="ADAL" clId="{08206407-CD83-4021-A06C-9BC23F5E2692}" dt="2024-09-18T11:39:52.923" v="2229" actId="20577"/>
          <ac:spMkLst>
            <pc:docMk/>
            <pc:sldMk cId="687346690" sldId="353"/>
            <ac:spMk id="3" creationId="{A578F86B-3730-BA75-AA2D-38543385E3BF}"/>
          </ac:spMkLst>
        </pc:spChg>
        <pc:spChg chg="add del mod">
          <ac:chgData name="Stuart Bullock" userId="0636eceb-0e3f-43f1-bd57-e9e70908cb34" providerId="ADAL" clId="{08206407-CD83-4021-A06C-9BC23F5E2692}" dt="2024-09-17T15:56:03.144" v="1296" actId="478"/>
          <ac:spMkLst>
            <pc:docMk/>
            <pc:sldMk cId="687346690" sldId="353"/>
            <ac:spMk id="5" creationId="{021C0914-462A-71D4-5022-55B29DA98055}"/>
          </ac:spMkLst>
        </pc:spChg>
        <pc:spChg chg="add mod">
          <ac:chgData name="Stuart Bullock" userId="0636eceb-0e3f-43f1-bd57-e9e70908cb34" providerId="ADAL" clId="{08206407-CD83-4021-A06C-9BC23F5E2692}" dt="2024-09-18T12:19:25.047" v="2546" actId="108"/>
          <ac:spMkLst>
            <pc:docMk/>
            <pc:sldMk cId="687346690" sldId="353"/>
            <ac:spMk id="6" creationId="{4D24A588-09B3-3CFB-9C69-DD79140CE990}"/>
          </ac:spMkLst>
        </pc:spChg>
        <pc:graphicFrameChg chg="add del mod">
          <ac:chgData name="Stuart Bullock" userId="0636eceb-0e3f-43f1-bd57-e9e70908cb34" providerId="ADAL" clId="{08206407-CD83-4021-A06C-9BC23F5E2692}" dt="2024-09-18T07:32:34.804" v="1521"/>
          <ac:graphicFrameMkLst>
            <pc:docMk/>
            <pc:sldMk cId="687346690" sldId="353"/>
            <ac:graphicFrameMk id="5" creationId="{9A3543A4-D2F7-5006-376B-E44725DA0F9A}"/>
          </ac:graphicFrameMkLst>
        </pc:graphicFrameChg>
      </pc:sldChg>
      <pc:sldChg chg="modSp mod modCm">
        <pc:chgData name="Stuart Bullock" userId="0636eceb-0e3f-43f1-bd57-e9e70908cb34" providerId="ADAL" clId="{08206407-CD83-4021-A06C-9BC23F5E2692}" dt="2024-09-18T11:42:22.339" v="2256"/>
        <pc:sldMkLst>
          <pc:docMk/>
          <pc:sldMk cId="47875414" sldId="356"/>
        </pc:sldMkLst>
        <pc:spChg chg="mod">
          <ac:chgData name="Stuart Bullock" userId="0636eceb-0e3f-43f1-bd57-e9e70908cb34" providerId="ADAL" clId="{08206407-CD83-4021-A06C-9BC23F5E2692}" dt="2024-09-18T11:41:29.807" v="2246" actId="1076"/>
          <ac:spMkLst>
            <pc:docMk/>
            <pc:sldMk cId="47875414" sldId="356"/>
            <ac:spMk id="2" creationId="{1AC402AB-4502-CF94-AD71-56058E0DF6D1}"/>
          </ac:spMkLst>
        </pc:spChg>
        <pc:spChg chg="mod">
          <ac:chgData name="Stuart Bullock" userId="0636eceb-0e3f-43f1-bd57-e9e70908cb34" providerId="ADAL" clId="{08206407-CD83-4021-A06C-9BC23F5E2692}" dt="2024-09-18T11:41:50.072" v="2250" actId="114"/>
          <ac:spMkLst>
            <pc:docMk/>
            <pc:sldMk cId="47875414" sldId="356"/>
            <ac:spMk id="6" creationId="{DF609A98-92A6-1983-16FE-6B206F73FA4A}"/>
          </ac:spMkLst>
        </pc:spChg>
        <pc:spChg chg="mod">
          <ac:chgData name="Stuart Bullock" userId="0636eceb-0e3f-43f1-bd57-e9e70908cb34" providerId="ADAL" clId="{08206407-CD83-4021-A06C-9BC23F5E2692}" dt="2024-09-18T11:40:45.754" v="2238" actId="1076"/>
          <ac:spMkLst>
            <pc:docMk/>
            <pc:sldMk cId="47875414" sldId="356"/>
            <ac:spMk id="10" creationId="{278DE059-D6AF-E6F9-1D81-C578C0CEAB68}"/>
          </ac:spMkLst>
        </pc:spChg>
        <pc:spChg chg="mod">
          <ac:chgData name="Stuart Bullock" userId="0636eceb-0e3f-43f1-bd57-e9e70908cb34" providerId="ADAL" clId="{08206407-CD83-4021-A06C-9BC23F5E2692}" dt="2024-09-18T11:41:16.354" v="2243" actId="1076"/>
          <ac:spMkLst>
            <pc:docMk/>
            <pc:sldMk cId="47875414" sldId="356"/>
            <ac:spMk id="14" creationId="{6D7F6DC1-312D-773A-4357-638AF4EABC27}"/>
          </ac:spMkLst>
        </pc:spChg>
        <pc:spChg chg="mod">
          <ac:chgData name="Stuart Bullock" userId="0636eceb-0e3f-43f1-bd57-e9e70908cb34" providerId="ADAL" clId="{08206407-CD83-4021-A06C-9BC23F5E2692}" dt="2024-09-18T11:41:55.497" v="2251" actId="1076"/>
          <ac:spMkLst>
            <pc:docMk/>
            <pc:sldMk cId="47875414" sldId="356"/>
            <ac:spMk id="15" creationId="{57993B7B-A5FD-64CA-96D1-B2BFFBC08306}"/>
          </ac:spMkLst>
        </pc:spChg>
        <pc:graphicFrameChg chg="mod">
          <ac:chgData name="Stuart Bullock" userId="0636eceb-0e3f-43f1-bd57-e9e70908cb34" providerId="ADAL" clId="{08206407-CD83-4021-A06C-9BC23F5E2692}" dt="2024-09-18T11:41:11.260" v="2242" actId="1076"/>
          <ac:graphicFrameMkLst>
            <pc:docMk/>
            <pc:sldMk cId="47875414" sldId="356"/>
            <ac:graphicFrameMk id="8" creationId="{E9037CFB-291E-B3C8-6864-8184A91DBE65}"/>
          </ac:graphicFrameMkLst>
        </pc:graphicFrameChg>
        <pc:graphicFrameChg chg="mod">
          <ac:chgData name="Stuart Bullock" userId="0636eceb-0e3f-43f1-bd57-e9e70908cb34" providerId="ADAL" clId="{08206407-CD83-4021-A06C-9BC23F5E2692}" dt="2024-09-18T11:41:07.772" v="2241" actId="1076"/>
          <ac:graphicFrameMkLst>
            <pc:docMk/>
            <pc:sldMk cId="47875414" sldId="356"/>
            <ac:graphicFrameMk id="12" creationId="{16D0607B-F2BF-DD91-8FFF-5D69D8237FC9}"/>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42:22.339" v="2256"/>
              <pc2:cmMkLst xmlns:pc2="http://schemas.microsoft.com/office/powerpoint/2019/9/main/command">
                <pc:docMk/>
                <pc:sldMk cId="47875414" sldId="356"/>
                <pc2:cmMk id="{7683FB6D-AAA0-4F3A-80CC-33749017D5B8}"/>
              </pc2:cmMkLst>
            </pc226:cmChg>
          </p:ext>
        </pc:extLst>
      </pc:sldChg>
      <pc:sldChg chg="addSp modSp modNotes modNotesTx">
        <pc:chgData name="Stuart Bullock" userId="0636eceb-0e3f-43f1-bd57-e9e70908cb34" providerId="ADAL" clId="{08206407-CD83-4021-A06C-9BC23F5E2692}" dt="2024-09-19T13:34:58.615" v="2905"/>
        <pc:sldMkLst>
          <pc:docMk/>
          <pc:sldMk cId="1730565179" sldId="357"/>
        </pc:sldMkLst>
        <pc:spChg chg="add mod">
          <ac:chgData name="Stuart Bullock" userId="0636eceb-0e3f-43f1-bd57-e9e70908cb34" providerId="ADAL" clId="{08206407-CD83-4021-A06C-9BC23F5E2692}" dt="2024-09-19T13:34:58.615" v="2905"/>
          <ac:spMkLst>
            <pc:docMk/>
            <pc:sldMk cId="1730565179" sldId="357"/>
            <ac:spMk id="4" creationId="{6419302E-EA37-5BD5-9B8D-032555F7DC0C}"/>
          </ac:spMkLst>
        </pc:spChg>
      </pc:sldChg>
      <pc:sldChg chg="modSp mod">
        <pc:chgData name="Stuart Bullock" userId="0636eceb-0e3f-43f1-bd57-e9e70908cb34" providerId="ADAL" clId="{08206407-CD83-4021-A06C-9BC23F5E2692}" dt="2024-09-18T11:42:17.211" v="2254" actId="1076"/>
        <pc:sldMkLst>
          <pc:docMk/>
          <pc:sldMk cId="3020044809" sldId="360"/>
        </pc:sldMkLst>
        <pc:picChg chg="mod">
          <ac:chgData name="Stuart Bullock" userId="0636eceb-0e3f-43f1-bd57-e9e70908cb34" providerId="ADAL" clId="{08206407-CD83-4021-A06C-9BC23F5E2692}" dt="2024-09-18T11:42:17.211" v="2254" actId="1076"/>
          <ac:picMkLst>
            <pc:docMk/>
            <pc:sldMk cId="3020044809" sldId="360"/>
            <ac:picMk id="7" creationId="{EE7D7F09-8923-B43F-BD5A-EBA6E5D7C651}"/>
          </ac:picMkLst>
        </pc:picChg>
      </pc:sldChg>
      <pc:sldChg chg="addSp delSp modSp mod">
        <pc:chgData name="Stuart Bullock" userId="0636eceb-0e3f-43f1-bd57-e9e70908cb34" providerId="ADAL" clId="{08206407-CD83-4021-A06C-9BC23F5E2692}" dt="2024-09-23T14:11:22.384" v="2977" actId="20577"/>
        <pc:sldMkLst>
          <pc:docMk/>
          <pc:sldMk cId="3908246617" sldId="361"/>
        </pc:sldMkLst>
        <pc:spChg chg="add mod">
          <ac:chgData name="Stuart Bullock" userId="0636eceb-0e3f-43f1-bd57-e9e70908cb34" providerId="ADAL" clId="{08206407-CD83-4021-A06C-9BC23F5E2692}" dt="2024-09-23T14:11:22.384" v="2977" actId="20577"/>
          <ac:spMkLst>
            <pc:docMk/>
            <pc:sldMk cId="3908246617" sldId="361"/>
            <ac:spMk id="2" creationId="{31F6392B-66D7-009B-6C68-28C77612C7EE}"/>
          </ac:spMkLst>
        </pc:spChg>
        <pc:spChg chg="add del mod">
          <ac:chgData name="Stuart Bullock" userId="0636eceb-0e3f-43f1-bd57-e9e70908cb34" providerId="ADAL" clId="{08206407-CD83-4021-A06C-9BC23F5E2692}" dt="2024-09-17T15:56:08.690" v="1298" actId="478"/>
          <ac:spMkLst>
            <pc:docMk/>
            <pc:sldMk cId="3908246617" sldId="361"/>
            <ac:spMk id="5" creationId="{3AF66370-8091-71B8-0C50-33179A3E87CE}"/>
          </ac:spMkLst>
        </pc:spChg>
        <pc:spChg chg="add mod">
          <ac:chgData name="Stuart Bullock" userId="0636eceb-0e3f-43f1-bd57-e9e70908cb34" providerId="ADAL" clId="{08206407-CD83-4021-A06C-9BC23F5E2692}" dt="2024-09-18T12:19:30.014" v="2547" actId="108"/>
          <ac:spMkLst>
            <pc:docMk/>
            <pc:sldMk cId="3908246617" sldId="361"/>
            <ac:spMk id="6" creationId="{ACF7EB7A-279F-2964-D0D4-FBECB148E394}"/>
          </ac:spMkLst>
        </pc:spChg>
        <pc:graphicFrameChg chg="add del mod">
          <ac:chgData name="Stuart Bullock" userId="0636eceb-0e3f-43f1-bd57-e9e70908cb34" providerId="ADAL" clId="{08206407-CD83-4021-A06C-9BC23F5E2692}" dt="2024-09-17T10:22:09.840" v="129"/>
          <ac:graphicFrameMkLst>
            <pc:docMk/>
            <pc:sldMk cId="3908246617" sldId="361"/>
            <ac:graphicFrameMk id="5" creationId="{C8A034A7-9689-4133-FCC8-591946138C24}"/>
          </ac:graphicFrameMkLst>
        </pc:graphicFrameChg>
      </pc:sldChg>
      <pc:sldChg chg="addSp delSp modSp mod">
        <pc:chgData name="Stuart Bullock" userId="0636eceb-0e3f-43f1-bd57-e9e70908cb34" providerId="ADAL" clId="{08206407-CD83-4021-A06C-9BC23F5E2692}" dt="2024-09-17T10:39:08.564" v="503" actId="2711"/>
        <pc:sldMkLst>
          <pc:docMk/>
          <pc:sldMk cId="3065957955" sldId="362"/>
        </pc:sldMkLst>
        <pc:spChg chg="add mod">
          <ac:chgData name="Stuart Bullock" userId="0636eceb-0e3f-43f1-bd57-e9e70908cb34" providerId="ADAL" clId="{08206407-CD83-4021-A06C-9BC23F5E2692}" dt="2024-09-17T10:39:08.564" v="503" actId="2711"/>
          <ac:spMkLst>
            <pc:docMk/>
            <pc:sldMk cId="3065957955" sldId="362"/>
            <ac:spMk id="2" creationId="{441A9792-C8E7-BD11-A437-D882CD352129}"/>
          </ac:spMkLst>
        </pc:spChg>
        <pc:spChg chg="mod">
          <ac:chgData name="Stuart Bullock" userId="0636eceb-0e3f-43f1-bd57-e9e70908cb34" providerId="ADAL" clId="{08206407-CD83-4021-A06C-9BC23F5E2692}" dt="2024-09-17T10:23:02.858" v="143" actId="14100"/>
          <ac:spMkLst>
            <pc:docMk/>
            <pc:sldMk cId="3065957955" sldId="362"/>
            <ac:spMk id="3" creationId="{358770CF-C8BE-186E-75F9-DF6E7D7A3892}"/>
          </ac:spMkLst>
        </pc:spChg>
        <pc:graphicFrameChg chg="add del mod">
          <ac:chgData name="Stuart Bullock" userId="0636eceb-0e3f-43f1-bd57-e9e70908cb34" providerId="ADAL" clId="{08206407-CD83-4021-A06C-9BC23F5E2692}" dt="2024-09-17T10:22:38.583" v="139"/>
          <ac:graphicFrameMkLst>
            <pc:docMk/>
            <pc:sldMk cId="3065957955" sldId="362"/>
            <ac:graphicFrameMk id="5" creationId="{0D636913-E9B1-B734-F7DD-996CDA9A6E25}"/>
          </ac:graphicFrameMkLst>
        </pc:graphicFrameChg>
      </pc:sldChg>
      <pc:sldChg chg="addSp modSp modNotes modNotesTx">
        <pc:chgData name="Stuart Bullock" userId="0636eceb-0e3f-43f1-bd57-e9e70908cb34" providerId="ADAL" clId="{08206407-CD83-4021-A06C-9BC23F5E2692}" dt="2024-09-19T13:34:59.116" v="2906"/>
        <pc:sldMkLst>
          <pc:docMk/>
          <pc:sldMk cId="1873648867" sldId="364"/>
        </pc:sldMkLst>
        <pc:spChg chg="add mod">
          <ac:chgData name="Stuart Bullock" userId="0636eceb-0e3f-43f1-bd57-e9e70908cb34" providerId="ADAL" clId="{08206407-CD83-4021-A06C-9BC23F5E2692}" dt="2024-09-19T13:34:59.116" v="2906"/>
          <ac:spMkLst>
            <pc:docMk/>
            <pc:sldMk cId="1873648867" sldId="364"/>
            <ac:spMk id="4" creationId="{388A4D1B-721C-5994-1E29-8374A8730B00}"/>
          </ac:spMkLst>
        </pc:spChg>
      </pc:sldChg>
      <pc:sldChg chg="addSp modSp modNotes modNotesTx">
        <pc:chgData name="Stuart Bullock" userId="0636eceb-0e3f-43f1-bd57-e9e70908cb34" providerId="ADAL" clId="{08206407-CD83-4021-A06C-9BC23F5E2692}" dt="2024-09-19T13:34:59.666" v="2907"/>
        <pc:sldMkLst>
          <pc:docMk/>
          <pc:sldMk cId="1740354901" sldId="365"/>
        </pc:sldMkLst>
        <pc:spChg chg="add mod">
          <ac:chgData name="Stuart Bullock" userId="0636eceb-0e3f-43f1-bd57-e9e70908cb34" providerId="ADAL" clId="{08206407-CD83-4021-A06C-9BC23F5E2692}" dt="2024-09-19T13:34:59.666" v="2907"/>
          <ac:spMkLst>
            <pc:docMk/>
            <pc:sldMk cId="1740354901" sldId="365"/>
            <ac:spMk id="4" creationId="{83262204-8CEF-FBF7-6642-E04B51A89C9E}"/>
          </ac:spMkLst>
        </pc:spChg>
      </pc:sldChg>
      <pc:sldChg chg="modSp mod modCm">
        <pc:chgData name="Stuart Bullock" userId="0636eceb-0e3f-43f1-bd57-e9e70908cb34" providerId="ADAL" clId="{08206407-CD83-4021-A06C-9BC23F5E2692}" dt="2024-09-23T14:09:28.731" v="2971" actId="114"/>
        <pc:sldMkLst>
          <pc:docMk/>
          <pc:sldMk cId="2585773975" sldId="366"/>
        </pc:sldMkLst>
        <pc:spChg chg="mod">
          <ac:chgData name="Stuart Bullock" userId="0636eceb-0e3f-43f1-bd57-e9e70908cb34" providerId="ADAL" clId="{08206407-CD83-4021-A06C-9BC23F5E2692}" dt="2024-09-23T14:09:28.731" v="2971" actId="114"/>
          <ac:spMkLst>
            <pc:docMk/>
            <pc:sldMk cId="2585773975" sldId="366"/>
            <ac:spMk id="15" creationId="{3AD56F3D-79C1-528B-C3B5-8292DAC79077}"/>
          </ac:spMkLst>
        </pc:spChg>
        <pc:spChg chg="mod">
          <ac:chgData name="Stuart Bullock" userId="0636eceb-0e3f-43f1-bd57-e9e70908cb34" providerId="ADAL" clId="{08206407-CD83-4021-A06C-9BC23F5E2692}" dt="2024-09-18T11:45:59.646" v="2268" actId="20577"/>
          <ac:spMkLst>
            <pc:docMk/>
            <pc:sldMk cId="2585773975" sldId="366"/>
            <ac:spMk id="17" creationId="{A8ACEF68-ADBC-DE8E-D53B-90521A97BF4D}"/>
          </ac:spMkLst>
        </pc:spChg>
        <pc:spChg chg="mod">
          <ac:chgData name="Stuart Bullock" userId="0636eceb-0e3f-43f1-bd57-e9e70908cb34" providerId="ADAL" clId="{08206407-CD83-4021-A06C-9BC23F5E2692}" dt="2024-09-18T11:46:09.385" v="2270" actId="1076"/>
          <ac:spMkLst>
            <pc:docMk/>
            <pc:sldMk cId="2585773975" sldId="366"/>
            <ac:spMk id="20" creationId="{DD2E3351-0188-50FA-23D9-7080885AA9D1}"/>
          </ac:spMkLst>
        </pc:spChg>
        <pc:spChg chg="mod">
          <ac:chgData name="Stuart Bullock" userId="0636eceb-0e3f-43f1-bd57-e9e70908cb34" providerId="ADAL" clId="{08206407-CD83-4021-A06C-9BC23F5E2692}" dt="2024-09-18T11:51:33.613" v="2281" actId="6549"/>
          <ac:spMkLst>
            <pc:docMk/>
            <pc:sldMk cId="2585773975" sldId="366"/>
            <ac:spMk id="25" creationId="{16FBA1D3-34B0-11AC-72B6-6FEA6FDF1895}"/>
          </ac:spMkLst>
        </pc:spChg>
        <pc:spChg chg="mod">
          <ac:chgData name="Stuart Bullock" userId="0636eceb-0e3f-43f1-bd57-e9e70908cb34" providerId="ADAL" clId="{08206407-CD83-4021-A06C-9BC23F5E2692}" dt="2024-09-18T11:53:19.732" v="2300" actId="20577"/>
          <ac:spMkLst>
            <pc:docMk/>
            <pc:sldMk cId="2585773975" sldId="366"/>
            <ac:spMk id="27" creationId="{5131BD38-097A-46D7-6C2C-49392B58DB32}"/>
          </ac:spMkLst>
        </pc:spChg>
        <pc:spChg chg="mod">
          <ac:chgData name="Stuart Bullock" userId="0636eceb-0e3f-43f1-bd57-e9e70908cb34" providerId="ADAL" clId="{08206407-CD83-4021-A06C-9BC23F5E2692}" dt="2024-09-18T11:46:14.105" v="2273" actId="20577"/>
          <ac:spMkLst>
            <pc:docMk/>
            <pc:sldMk cId="2585773975" sldId="366"/>
            <ac:spMk id="29" creationId="{E5ACB130-EEF6-FFA9-28FF-B152D21DF715}"/>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42:57.985" v="2259"/>
              <pc2:cmMkLst xmlns:pc2="http://schemas.microsoft.com/office/powerpoint/2019/9/main/command">
                <pc:docMk/>
                <pc:sldMk cId="2585773975" sldId="366"/>
                <pc2:cmMk id="{D0132A12-D1DD-4907-9634-348F49E4D0D4}"/>
              </pc2:cmMkLst>
            </pc226:cmChg>
            <pc226:cmChg xmlns:pc226="http://schemas.microsoft.com/office/powerpoint/2022/06/main/command" chg="mod">
              <pc226:chgData name="Stuart Bullock" userId="0636eceb-0e3f-43f1-bd57-e9e70908cb34" providerId="ADAL" clId="{08206407-CD83-4021-A06C-9BC23F5E2692}" dt="2024-09-18T11:46:04.615" v="2269"/>
              <pc2:cmMkLst xmlns:pc2="http://schemas.microsoft.com/office/powerpoint/2019/9/main/command">
                <pc:docMk/>
                <pc:sldMk cId="2585773975" sldId="366"/>
                <pc2:cmMk id="{E9C86CCF-9F06-4405-B05C-D385CEEAADED}"/>
              </pc2:cmMkLst>
            </pc226:cmChg>
            <pc226:cmChg xmlns:pc226="http://schemas.microsoft.com/office/powerpoint/2022/06/main/command" chg="mod">
              <pc226:chgData name="Stuart Bullock" userId="0636eceb-0e3f-43f1-bd57-e9e70908cb34" providerId="ADAL" clId="{08206407-CD83-4021-A06C-9BC23F5E2692}" dt="2024-09-18T11:46:54.395" v="2274"/>
              <pc2:cmMkLst xmlns:pc2="http://schemas.microsoft.com/office/powerpoint/2019/9/main/command">
                <pc:docMk/>
                <pc:sldMk cId="2585773975" sldId="366"/>
                <pc2:cmMk id="{E7E098F2-0D12-44CE-8B94-7F5458DDAFEC}"/>
              </pc2:cmMkLst>
            </pc226:cmChg>
          </p:ext>
        </pc:extLst>
      </pc:sldChg>
      <pc:sldChg chg="modSp">
        <pc:chgData name="Stuart Bullock" userId="0636eceb-0e3f-43f1-bd57-e9e70908cb34" providerId="ADAL" clId="{08206407-CD83-4021-A06C-9BC23F5E2692}" dt="2024-09-18T11:51:38.757" v="2283" actId="20577"/>
        <pc:sldMkLst>
          <pc:docMk/>
          <pc:sldMk cId="1912040175" sldId="367"/>
        </pc:sldMkLst>
        <pc:spChg chg="mod">
          <ac:chgData name="Stuart Bullock" userId="0636eceb-0e3f-43f1-bd57-e9e70908cb34" providerId="ADAL" clId="{08206407-CD83-4021-A06C-9BC23F5E2692}" dt="2024-09-18T11:47:50.549" v="2279" actId="114"/>
          <ac:spMkLst>
            <pc:docMk/>
            <pc:sldMk cId="1912040175" sldId="367"/>
            <ac:spMk id="20" creationId="{DD2E3351-0188-50FA-23D9-7080885AA9D1}"/>
          </ac:spMkLst>
        </pc:spChg>
        <pc:spChg chg="mod">
          <ac:chgData name="Stuart Bullock" userId="0636eceb-0e3f-43f1-bd57-e9e70908cb34" providerId="ADAL" clId="{08206407-CD83-4021-A06C-9BC23F5E2692}" dt="2024-09-18T11:51:38.757" v="2283" actId="20577"/>
          <ac:spMkLst>
            <pc:docMk/>
            <pc:sldMk cId="1912040175" sldId="367"/>
            <ac:spMk id="25" creationId="{16FBA1D3-34B0-11AC-72B6-6FEA6FDF1895}"/>
          </ac:spMkLst>
        </pc:spChg>
      </pc:sldChg>
      <pc:sldChg chg="modSp modCm">
        <pc:chgData name="Stuart Bullock" userId="0636eceb-0e3f-43f1-bd57-e9e70908cb34" providerId="ADAL" clId="{08206407-CD83-4021-A06C-9BC23F5E2692}" dt="2024-09-23T14:10:37.073" v="2973" actId="6549"/>
        <pc:sldMkLst>
          <pc:docMk/>
          <pc:sldMk cId="2099726963" sldId="368"/>
        </pc:sldMkLst>
        <pc:spChg chg="mod">
          <ac:chgData name="Stuart Bullock" userId="0636eceb-0e3f-43f1-bd57-e9e70908cb34" providerId="ADAL" clId="{08206407-CD83-4021-A06C-9BC23F5E2692}" dt="2024-09-23T14:10:23.040" v="2972" actId="20577"/>
          <ac:spMkLst>
            <pc:docMk/>
            <pc:sldMk cId="2099726963" sldId="368"/>
            <ac:spMk id="9" creationId="{76E1AAFA-034D-7094-AB1C-A1F8B57C49EA}"/>
          </ac:spMkLst>
        </pc:spChg>
        <pc:spChg chg="mod">
          <ac:chgData name="Stuart Bullock" userId="0636eceb-0e3f-43f1-bd57-e9e70908cb34" providerId="ADAL" clId="{08206407-CD83-4021-A06C-9BC23F5E2692}" dt="2024-09-23T14:10:37.073" v="2973" actId="6549"/>
          <ac:spMkLst>
            <pc:docMk/>
            <pc:sldMk cId="2099726963" sldId="368"/>
            <ac:spMk id="12" creationId="{A76C65F7-1F4E-BA7E-D9B4-77E6377C3067}"/>
          </ac:spMkLst>
        </pc:spChg>
        <pc:spChg chg="mod">
          <ac:chgData name="Stuart Bullock" userId="0636eceb-0e3f-43f1-bd57-e9e70908cb34" providerId="ADAL" clId="{08206407-CD83-4021-A06C-9BC23F5E2692}" dt="2024-09-18T11:52:15.904" v="2288" actId="20577"/>
          <ac:spMkLst>
            <pc:docMk/>
            <pc:sldMk cId="2099726963" sldId="368"/>
            <ac:spMk id="40" creationId="{2C699897-3144-D43E-A1F1-19B6BAE6B85A}"/>
          </ac:spMkLst>
        </pc:spChg>
        <pc:spChg chg="mod">
          <ac:chgData name="Stuart Bullock" userId="0636eceb-0e3f-43f1-bd57-e9e70908cb34" providerId="ADAL" clId="{08206407-CD83-4021-A06C-9BC23F5E2692}" dt="2024-09-18T11:52:36.082" v="2292" actId="20577"/>
          <ac:spMkLst>
            <pc:docMk/>
            <pc:sldMk cId="2099726963" sldId="368"/>
            <ac:spMk id="42" creationId="{07085E6F-B19A-AE5F-06B2-4AE23412612A}"/>
          </ac:spMkLst>
        </pc:spChg>
        <pc:spChg chg="mod">
          <ac:chgData name="Stuart Bullock" userId="0636eceb-0e3f-43f1-bd57-e9e70908cb34" providerId="ADAL" clId="{08206407-CD83-4021-A06C-9BC23F5E2692}" dt="2024-09-18T11:53:06.405" v="2297" actId="20577"/>
          <ac:spMkLst>
            <pc:docMk/>
            <pc:sldMk cId="2099726963" sldId="368"/>
            <ac:spMk id="46" creationId="{FE0EF00A-E3C9-0F39-4542-15959FC029A2}"/>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52:38.375" v="2293"/>
              <pc2:cmMkLst xmlns:pc2="http://schemas.microsoft.com/office/powerpoint/2019/9/main/command">
                <pc:docMk/>
                <pc:sldMk cId="2099726963" sldId="368"/>
                <pc2:cmMk id="{8F7FA90D-DDB9-4857-B694-74E9C2F3BA6D}"/>
              </pc2:cmMkLst>
            </pc226:cmChg>
            <pc226:cmChg xmlns:pc226="http://schemas.microsoft.com/office/powerpoint/2022/06/main/command" chg="mod">
              <pc226:chgData name="Stuart Bullock" userId="0636eceb-0e3f-43f1-bd57-e9e70908cb34" providerId="ADAL" clId="{08206407-CD83-4021-A06C-9BC23F5E2692}" dt="2024-09-18T11:52:21.844" v="2289"/>
              <pc2:cmMkLst xmlns:pc2="http://schemas.microsoft.com/office/powerpoint/2019/9/main/command">
                <pc:docMk/>
                <pc:sldMk cId="2099726963" sldId="368"/>
                <pc2:cmMk id="{3E6DBD35-1574-4436-8A52-A06009AB4C95}"/>
              </pc2:cmMkLst>
            </pc226:cmChg>
            <pc226:cmChg xmlns:pc226="http://schemas.microsoft.com/office/powerpoint/2022/06/main/command" chg="mod">
              <pc226:chgData name="Stuart Bullock" userId="0636eceb-0e3f-43f1-bd57-e9e70908cb34" providerId="ADAL" clId="{08206407-CD83-4021-A06C-9BC23F5E2692}" dt="2024-09-18T11:53:09.030" v="2298"/>
              <pc2:cmMkLst xmlns:pc2="http://schemas.microsoft.com/office/powerpoint/2019/9/main/command">
                <pc:docMk/>
                <pc:sldMk cId="2099726963" sldId="368"/>
                <pc2:cmMk id="{1EF7A28B-72B9-4D7D-BED7-D66A6A558F3E}"/>
              </pc2:cmMkLst>
            </pc226:cmChg>
          </p:ext>
        </pc:extLst>
      </pc:sldChg>
      <pc:sldChg chg="addSp modSp mod modCm modNotes modNotesTx">
        <pc:chgData name="Stuart Bullock" userId="0636eceb-0e3f-43f1-bd57-e9e70908cb34" providerId="ADAL" clId="{08206407-CD83-4021-A06C-9BC23F5E2692}" dt="2024-09-19T13:35:03.577" v="2908"/>
        <pc:sldMkLst>
          <pc:docMk/>
          <pc:sldMk cId="1838153574" sldId="371"/>
        </pc:sldMkLst>
        <pc:spChg chg="add mod">
          <ac:chgData name="Stuart Bullock" userId="0636eceb-0e3f-43f1-bd57-e9e70908cb34" providerId="ADAL" clId="{08206407-CD83-4021-A06C-9BC23F5E2692}" dt="2024-09-19T13:35:03.577" v="2908"/>
          <ac:spMkLst>
            <pc:docMk/>
            <pc:sldMk cId="1838153574" sldId="371"/>
            <ac:spMk id="5" creationId="{3654836C-11B2-D769-B570-1A7BB990EFA0}"/>
          </ac:spMkLst>
        </pc:spChg>
        <pc:graphicFrameChg chg="modGraphic">
          <ac:chgData name="Stuart Bullock" userId="0636eceb-0e3f-43f1-bd57-e9e70908cb34" providerId="ADAL" clId="{08206407-CD83-4021-A06C-9BC23F5E2692}" dt="2024-09-18T11:55:55.391" v="2302" actId="20577"/>
          <ac:graphicFrameMkLst>
            <pc:docMk/>
            <pc:sldMk cId="1838153574" sldId="371"/>
            <ac:graphicFrameMk id="10" creationId="{81A58891-29F0-DEA1-4CAA-6EBCA1FD6557}"/>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55:58.250" v="2303"/>
              <pc2:cmMkLst xmlns:pc2="http://schemas.microsoft.com/office/powerpoint/2019/9/main/command">
                <pc:docMk/>
                <pc:sldMk cId="1838153574" sldId="371"/>
                <pc2:cmMk id="{383D13B5-71BE-43F4-BE6D-725F515ED991}"/>
              </pc2:cmMkLst>
            </pc226:cmChg>
          </p:ext>
        </pc:extLst>
      </pc:sldChg>
      <pc:sldChg chg="addSp delSp modSp mod">
        <pc:chgData name="Stuart Bullock" userId="0636eceb-0e3f-43f1-bd57-e9e70908cb34" providerId="ADAL" clId="{08206407-CD83-4021-A06C-9BC23F5E2692}" dt="2024-09-18T12:19:34.461" v="2548" actId="108"/>
        <pc:sldMkLst>
          <pc:docMk/>
          <pc:sldMk cId="745783152" sldId="374"/>
        </pc:sldMkLst>
        <pc:spChg chg="add mod">
          <ac:chgData name="Stuart Bullock" userId="0636eceb-0e3f-43f1-bd57-e9e70908cb34" providerId="ADAL" clId="{08206407-CD83-4021-A06C-9BC23F5E2692}" dt="2024-09-18T11:58:15.366" v="2325" actId="20577"/>
          <ac:spMkLst>
            <pc:docMk/>
            <pc:sldMk cId="745783152" sldId="374"/>
            <ac:spMk id="4" creationId="{A5C5C87A-88A6-0D09-2608-E60E7731CC54}"/>
          </ac:spMkLst>
        </pc:spChg>
        <pc:spChg chg="add del mod">
          <ac:chgData name="Stuart Bullock" userId="0636eceb-0e3f-43f1-bd57-e9e70908cb34" providerId="ADAL" clId="{08206407-CD83-4021-A06C-9BC23F5E2692}" dt="2024-09-17T15:56:14.602" v="1300" actId="478"/>
          <ac:spMkLst>
            <pc:docMk/>
            <pc:sldMk cId="745783152" sldId="374"/>
            <ac:spMk id="5" creationId="{34F46093-EF58-8BE2-546C-DE00B942D327}"/>
          </ac:spMkLst>
        </pc:spChg>
        <pc:spChg chg="add mod">
          <ac:chgData name="Stuart Bullock" userId="0636eceb-0e3f-43f1-bd57-e9e70908cb34" providerId="ADAL" clId="{08206407-CD83-4021-A06C-9BC23F5E2692}" dt="2024-09-18T12:19:34.461" v="2548" actId="108"/>
          <ac:spMkLst>
            <pc:docMk/>
            <pc:sldMk cId="745783152" sldId="374"/>
            <ac:spMk id="6" creationId="{1EE81365-F434-2F4D-F891-67E08318610D}"/>
          </ac:spMkLst>
        </pc:spChg>
        <pc:graphicFrameChg chg="add del mod">
          <ac:chgData name="Stuart Bullock" userId="0636eceb-0e3f-43f1-bd57-e9e70908cb34" providerId="ADAL" clId="{08206407-CD83-4021-A06C-9BC23F5E2692}" dt="2024-09-17T10:23:50.311" v="149"/>
          <ac:graphicFrameMkLst>
            <pc:docMk/>
            <pc:sldMk cId="745783152" sldId="374"/>
            <ac:graphicFrameMk id="5" creationId="{C6401CB7-A402-B1A5-CDA1-C79570F0D407}"/>
          </ac:graphicFrameMkLst>
        </pc:graphicFrameChg>
      </pc:sldChg>
      <pc:sldChg chg="addSp delSp modSp mod">
        <pc:chgData name="Stuart Bullock" userId="0636eceb-0e3f-43f1-bd57-e9e70908cb34" providerId="ADAL" clId="{08206407-CD83-4021-A06C-9BC23F5E2692}" dt="2024-09-17T11:30:33.315" v="601" actId="108"/>
        <pc:sldMkLst>
          <pc:docMk/>
          <pc:sldMk cId="4140910458" sldId="375"/>
        </pc:sldMkLst>
        <pc:graphicFrameChg chg="add mod modGraphic">
          <ac:chgData name="Stuart Bullock" userId="0636eceb-0e3f-43f1-bd57-e9e70908cb34" providerId="ADAL" clId="{08206407-CD83-4021-A06C-9BC23F5E2692}" dt="2024-09-17T11:29:08.716" v="591" actId="255"/>
          <ac:graphicFrameMkLst>
            <pc:docMk/>
            <pc:sldMk cId="4140910458" sldId="375"/>
            <ac:graphicFrameMk id="5" creationId="{2F6E36ED-0CBC-A13F-6819-C7909EEAB02B}"/>
          </ac:graphicFrameMkLst>
        </pc:graphicFrameChg>
        <pc:graphicFrameChg chg="add del mod">
          <ac:chgData name="Stuart Bullock" userId="0636eceb-0e3f-43f1-bd57-e9e70908cb34" providerId="ADAL" clId="{08206407-CD83-4021-A06C-9BC23F5E2692}" dt="2024-09-17T11:28:39.199" v="587"/>
          <ac:graphicFrameMkLst>
            <pc:docMk/>
            <pc:sldMk cId="4140910458" sldId="375"/>
            <ac:graphicFrameMk id="6" creationId="{3A195B17-51B8-BE57-4172-4966854F03BD}"/>
          </ac:graphicFrameMkLst>
        </pc:graphicFrameChg>
        <pc:picChg chg="add del">
          <ac:chgData name="Stuart Bullock" userId="0636eceb-0e3f-43f1-bd57-e9e70908cb34" providerId="ADAL" clId="{08206407-CD83-4021-A06C-9BC23F5E2692}" dt="2024-09-17T11:29:29.135" v="598" actId="478"/>
          <ac:picMkLst>
            <pc:docMk/>
            <pc:sldMk cId="4140910458" sldId="375"/>
            <ac:picMk id="4" creationId="{F36C640D-DFD6-E443-9DC9-13207C41F236}"/>
          </ac:picMkLst>
        </pc:picChg>
        <pc:picChg chg="add mod">
          <ac:chgData name="Stuart Bullock" userId="0636eceb-0e3f-43f1-bd57-e9e70908cb34" providerId="ADAL" clId="{08206407-CD83-4021-A06C-9BC23F5E2692}" dt="2024-09-17T11:30:33.315" v="601" actId="108"/>
          <ac:picMkLst>
            <pc:docMk/>
            <pc:sldMk cId="4140910458" sldId="375"/>
            <ac:picMk id="7" creationId="{7AE4E1D0-800B-97F1-2F20-55B2899E5467}"/>
          </ac:picMkLst>
        </pc:picChg>
      </pc:sldChg>
      <pc:sldChg chg="addSp modSp modNotes modNotesTx">
        <pc:chgData name="Stuart Bullock" userId="0636eceb-0e3f-43f1-bd57-e9e70908cb34" providerId="ADAL" clId="{08206407-CD83-4021-A06C-9BC23F5E2692}" dt="2024-09-19T13:35:04.895" v="2909"/>
        <pc:sldMkLst>
          <pc:docMk/>
          <pc:sldMk cId="2142702155" sldId="377"/>
        </pc:sldMkLst>
        <pc:spChg chg="add mod">
          <ac:chgData name="Stuart Bullock" userId="0636eceb-0e3f-43f1-bd57-e9e70908cb34" providerId="ADAL" clId="{08206407-CD83-4021-A06C-9BC23F5E2692}" dt="2024-09-19T13:35:04.895" v="2909"/>
          <ac:spMkLst>
            <pc:docMk/>
            <pc:sldMk cId="2142702155" sldId="377"/>
            <ac:spMk id="5" creationId="{67B91339-A7E1-9F97-BBF8-8C373AC4273F}"/>
          </ac:spMkLst>
        </pc:spChg>
      </pc:sldChg>
      <pc:sldChg chg="modSp">
        <pc:chgData name="Stuart Bullock" userId="0636eceb-0e3f-43f1-bd57-e9e70908cb34" providerId="ADAL" clId="{08206407-CD83-4021-A06C-9BC23F5E2692}" dt="2024-09-18T11:56:28.834" v="2305" actId="114"/>
        <pc:sldMkLst>
          <pc:docMk/>
          <pc:sldMk cId="2375216612" sldId="378"/>
        </pc:sldMkLst>
        <pc:spChg chg="mod">
          <ac:chgData name="Stuart Bullock" userId="0636eceb-0e3f-43f1-bd57-e9e70908cb34" providerId="ADAL" clId="{08206407-CD83-4021-A06C-9BC23F5E2692}" dt="2024-09-18T11:56:19.511" v="2304" actId="114"/>
          <ac:spMkLst>
            <pc:docMk/>
            <pc:sldMk cId="2375216612" sldId="378"/>
            <ac:spMk id="36" creationId="{E0B16034-7244-CC06-3278-9C2CFBFABA77}"/>
          </ac:spMkLst>
        </pc:spChg>
        <pc:spChg chg="mod">
          <ac:chgData name="Stuart Bullock" userId="0636eceb-0e3f-43f1-bd57-e9e70908cb34" providerId="ADAL" clId="{08206407-CD83-4021-A06C-9BC23F5E2692}" dt="2024-09-18T11:56:28.834" v="2305" actId="114"/>
          <ac:spMkLst>
            <pc:docMk/>
            <pc:sldMk cId="2375216612" sldId="378"/>
            <ac:spMk id="43" creationId="{FF6662FA-F3AC-9922-D673-E6DD0A739DC4}"/>
          </ac:spMkLst>
        </pc:spChg>
      </pc:sldChg>
      <pc:sldChg chg="modSp mod modCm">
        <pc:chgData name="Stuart Bullock" userId="0636eceb-0e3f-43f1-bd57-e9e70908cb34" providerId="ADAL" clId="{08206407-CD83-4021-A06C-9BC23F5E2692}" dt="2024-09-19T12:11:29.972" v="2889" actId="1035"/>
        <pc:sldMkLst>
          <pc:docMk/>
          <pc:sldMk cId="3675462239" sldId="379"/>
        </pc:sldMkLst>
        <pc:spChg chg="mod">
          <ac:chgData name="Stuart Bullock" userId="0636eceb-0e3f-43f1-bd57-e9e70908cb34" providerId="ADAL" clId="{08206407-CD83-4021-A06C-9BC23F5E2692}" dt="2024-09-18T11:56:35.988" v="2306" actId="114"/>
          <ac:spMkLst>
            <pc:docMk/>
            <pc:sldMk cId="3675462239" sldId="379"/>
            <ac:spMk id="20" creationId="{1F8A99EB-6A51-ECE2-236F-484FEF9D12A6}"/>
          </ac:spMkLst>
        </pc:spChg>
        <pc:spChg chg="mod">
          <ac:chgData name="Stuart Bullock" userId="0636eceb-0e3f-43f1-bd57-e9e70908cb34" providerId="ADAL" clId="{08206407-CD83-4021-A06C-9BC23F5E2692}" dt="2024-09-18T11:57:12.695" v="2308" actId="1076"/>
          <ac:spMkLst>
            <pc:docMk/>
            <pc:sldMk cId="3675462239" sldId="379"/>
            <ac:spMk id="21" creationId="{D3E1AF97-CF62-6A24-C4D8-0864BFEAABEC}"/>
          </ac:spMkLst>
        </pc:spChg>
        <pc:spChg chg="mod">
          <ac:chgData name="Stuart Bullock" userId="0636eceb-0e3f-43f1-bd57-e9e70908cb34" providerId="ADAL" clId="{08206407-CD83-4021-A06C-9BC23F5E2692}" dt="2024-09-18T11:57:22.342" v="2311" actId="1076"/>
          <ac:spMkLst>
            <pc:docMk/>
            <pc:sldMk cId="3675462239" sldId="379"/>
            <ac:spMk id="22" creationId="{F76718C4-B375-AECE-53CD-43191FE4E8FB}"/>
          </ac:spMkLst>
        </pc:spChg>
        <pc:spChg chg="mod">
          <ac:chgData name="Stuart Bullock" userId="0636eceb-0e3f-43f1-bd57-e9e70908cb34" providerId="ADAL" clId="{08206407-CD83-4021-A06C-9BC23F5E2692}" dt="2024-09-18T11:57:12.695" v="2308" actId="1076"/>
          <ac:spMkLst>
            <pc:docMk/>
            <pc:sldMk cId="3675462239" sldId="379"/>
            <ac:spMk id="23" creationId="{986439AB-3A37-0835-945E-41D723A02EFC}"/>
          </ac:spMkLst>
        </pc:spChg>
        <pc:spChg chg="mod">
          <ac:chgData name="Stuart Bullock" userId="0636eceb-0e3f-43f1-bd57-e9e70908cb34" providerId="ADAL" clId="{08206407-CD83-4021-A06C-9BC23F5E2692}" dt="2024-09-18T11:57:19.868" v="2310" actId="1076"/>
          <ac:spMkLst>
            <pc:docMk/>
            <pc:sldMk cId="3675462239" sldId="379"/>
            <ac:spMk id="24" creationId="{33CFACA4-AFA7-83C8-C434-135A33B0DDDA}"/>
          </ac:spMkLst>
        </pc:spChg>
        <pc:spChg chg="mod">
          <ac:chgData name="Stuart Bullock" userId="0636eceb-0e3f-43f1-bd57-e9e70908cb34" providerId="ADAL" clId="{08206407-CD83-4021-A06C-9BC23F5E2692}" dt="2024-09-18T11:57:12.695" v="2308" actId="1076"/>
          <ac:spMkLst>
            <pc:docMk/>
            <pc:sldMk cId="3675462239" sldId="379"/>
            <ac:spMk id="25" creationId="{2704BE07-6EFD-6D76-5C05-6E1F7A008A7C}"/>
          </ac:spMkLst>
        </pc:spChg>
        <pc:spChg chg="mod">
          <ac:chgData name="Stuart Bullock" userId="0636eceb-0e3f-43f1-bd57-e9e70908cb34" providerId="ADAL" clId="{08206407-CD83-4021-A06C-9BC23F5E2692}" dt="2024-09-19T12:11:16.301" v="2848" actId="1035"/>
          <ac:spMkLst>
            <pc:docMk/>
            <pc:sldMk cId="3675462239" sldId="379"/>
            <ac:spMk id="26" creationId="{32E0D71F-FC9A-DD4C-03E4-6379183BE34B}"/>
          </ac:spMkLst>
        </pc:spChg>
        <pc:spChg chg="mod">
          <ac:chgData name="Stuart Bullock" userId="0636eceb-0e3f-43f1-bd57-e9e70908cb34" providerId="ADAL" clId="{08206407-CD83-4021-A06C-9BC23F5E2692}" dt="2024-09-18T11:57:12.695" v="2308" actId="1076"/>
          <ac:spMkLst>
            <pc:docMk/>
            <pc:sldMk cId="3675462239" sldId="379"/>
            <ac:spMk id="27" creationId="{79DB06BA-9D09-2236-C67E-173DA76F48B2}"/>
          </ac:spMkLst>
        </pc:spChg>
        <pc:spChg chg="mod">
          <ac:chgData name="Stuart Bullock" userId="0636eceb-0e3f-43f1-bd57-e9e70908cb34" providerId="ADAL" clId="{08206407-CD83-4021-A06C-9BC23F5E2692}" dt="2024-09-18T11:57:12.695" v="2308" actId="1076"/>
          <ac:spMkLst>
            <pc:docMk/>
            <pc:sldMk cId="3675462239" sldId="379"/>
            <ac:spMk id="29" creationId="{0C307D69-709B-49B0-72C0-0620F3B4F962}"/>
          </ac:spMkLst>
        </pc:spChg>
        <pc:spChg chg="mod">
          <ac:chgData name="Stuart Bullock" userId="0636eceb-0e3f-43f1-bd57-e9e70908cb34" providerId="ADAL" clId="{08206407-CD83-4021-A06C-9BC23F5E2692}" dt="2024-09-19T12:11:29.972" v="2889" actId="1035"/>
          <ac:spMkLst>
            <pc:docMk/>
            <pc:sldMk cId="3675462239" sldId="379"/>
            <ac:spMk id="30" creationId="{B6F1D966-1C37-5792-86C6-C9F1889897CD}"/>
          </ac:spMkLst>
        </pc:spChg>
        <pc:spChg chg="mod">
          <ac:chgData name="Stuart Bullock" userId="0636eceb-0e3f-43f1-bd57-e9e70908cb34" providerId="ADAL" clId="{08206407-CD83-4021-A06C-9BC23F5E2692}" dt="2024-09-18T11:57:54.466" v="2313" actId="1076"/>
          <ac:spMkLst>
            <pc:docMk/>
            <pc:sldMk cId="3675462239" sldId="379"/>
            <ac:spMk id="52" creationId="{AF9D4DDD-A309-6E5F-7DB8-C7E436903EB2}"/>
          </ac:spMkLst>
        </pc:spChg>
        <pc:picChg chg="mod">
          <ac:chgData name="Stuart Bullock" userId="0636eceb-0e3f-43f1-bd57-e9e70908cb34" providerId="ADAL" clId="{08206407-CD83-4021-A06C-9BC23F5E2692}" dt="2024-09-18T11:57:12.695" v="2308" actId="1076"/>
          <ac:picMkLst>
            <pc:docMk/>
            <pc:sldMk cId="3675462239" sldId="379"/>
            <ac:picMk id="14" creationId="{C5411F66-3392-A46D-CF83-CE0CB750B3F2}"/>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57:56.665" v="2314"/>
              <pc2:cmMkLst xmlns:pc2="http://schemas.microsoft.com/office/powerpoint/2019/9/main/command">
                <pc:docMk/>
                <pc:sldMk cId="3675462239" sldId="379"/>
                <pc2:cmMk id="{8CAE360D-85E7-4189-9757-7DB00DEFA386}"/>
              </pc2:cmMkLst>
            </pc226:cmChg>
            <pc226:cmChg xmlns:pc226="http://schemas.microsoft.com/office/powerpoint/2022/06/main/command" chg="mod">
              <pc226:chgData name="Stuart Bullock" userId="0636eceb-0e3f-43f1-bd57-e9e70908cb34" providerId="ADAL" clId="{08206407-CD83-4021-A06C-9BC23F5E2692}" dt="2024-09-18T11:57:24.827" v="2312"/>
              <pc2:cmMkLst xmlns:pc2="http://schemas.microsoft.com/office/powerpoint/2019/9/main/command">
                <pc:docMk/>
                <pc:sldMk cId="3675462239" sldId="379"/>
                <pc2:cmMk id="{D0930816-B79D-4622-8DA8-0372CDC4173A}"/>
              </pc2:cmMkLst>
            </pc226:cmChg>
          </p:ext>
        </pc:extLst>
      </pc:sldChg>
      <pc:sldChg chg="addSp modSp modNotes modNotesTx">
        <pc:chgData name="Stuart Bullock" userId="0636eceb-0e3f-43f1-bd57-e9e70908cb34" providerId="ADAL" clId="{08206407-CD83-4021-A06C-9BC23F5E2692}" dt="2024-09-19T13:35:07.939" v="2910"/>
        <pc:sldMkLst>
          <pc:docMk/>
          <pc:sldMk cId="2555054937" sldId="381"/>
        </pc:sldMkLst>
        <pc:spChg chg="add mod">
          <ac:chgData name="Stuart Bullock" userId="0636eceb-0e3f-43f1-bd57-e9e70908cb34" providerId="ADAL" clId="{08206407-CD83-4021-A06C-9BC23F5E2692}" dt="2024-09-19T13:35:07.939" v="2910"/>
          <ac:spMkLst>
            <pc:docMk/>
            <pc:sldMk cId="2555054937" sldId="381"/>
            <ac:spMk id="3" creationId="{1B0D8AD1-7C42-8FCF-B8A3-A9E0E01215F5}"/>
          </ac:spMkLst>
        </pc:spChg>
      </pc:sldChg>
      <pc:sldChg chg="modSp mod modCm">
        <pc:chgData name="Stuart Bullock" userId="0636eceb-0e3f-43f1-bd57-e9e70908cb34" providerId="ADAL" clId="{08206407-CD83-4021-A06C-9BC23F5E2692}" dt="2024-09-18T11:59:00.627" v="2328"/>
        <pc:sldMkLst>
          <pc:docMk/>
          <pc:sldMk cId="821259097" sldId="382"/>
        </pc:sldMkLst>
        <pc:picChg chg="mod">
          <ac:chgData name="Stuart Bullock" userId="0636eceb-0e3f-43f1-bd57-e9e70908cb34" providerId="ADAL" clId="{08206407-CD83-4021-A06C-9BC23F5E2692}" dt="2024-09-18T11:58:52.895" v="2326" actId="1076"/>
          <ac:picMkLst>
            <pc:docMk/>
            <pc:sldMk cId="821259097" sldId="382"/>
            <ac:picMk id="5" creationId="{522C3436-FC4C-A2A2-D4A5-2C0795BD103C}"/>
          </ac:picMkLst>
        </pc:picChg>
        <pc:picChg chg="mod">
          <ac:chgData name="Stuart Bullock" userId="0636eceb-0e3f-43f1-bd57-e9e70908cb34" providerId="ADAL" clId="{08206407-CD83-4021-A06C-9BC23F5E2692}" dt="2024-09-18T11:58:55.380" v="2327" actId="1076"/>
          <ac:picMkLst>
            <pc:docMk/>
            <pc:sldMk cId="821259097" sldId="382"/>
            <ac:picMk id="7" creationId="{6DADB939-1465-7BCB-1A61-9D6B6EA2C9D7}"/>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59:00.627" v="2328"/>
              <pc2:cmMkLst xmlns:pc2="http://schemas.microsoft.com/office/powerpoint/2019/9/main/command">
                <pc:docMk/>
                <pc:sldMk cId="821259097" sldId="382"/>
                <pc2:cmMk id="{B0A28AF2-8235-4B69-9A46-EB4D76867B96}"/>
              </pc2:cmMkLst>
            </pc226:cmChg>
          </p:ext>
        </pc:extLst>
      </pc:sldChg>
      <pc:sldChg chg="modSp">
        <pc:chgData name="Stuart Bullock" userId="0636eceb-0e3f-43f1-bd57-e9e70908cb34" providerId="ADAL" clId="{08206407-CD83-4021-A06C-9BC23F5E2692}" dt="2024-09-18T11:59:23.427" v="2330" actId="255"/>
        <pc:sldMkLst>
          <pc:docMk/>
          <pc:sldMk cId="991470979" sldId="383"/>
        </pc:sldMkLst>
        <pc:spChg chg="mod">
          <ac:chgData name="Stuart Bullock" userId="0636eceb-0e3f-43f1-bd57-e9e70908cb34" providerId="ADAL" clId="{08206407-CD83-4021-A06C-9BC23F5E2692}" dt="2024-09-18T11:59:10.384" v="2329" actId="114"/>
          <ac:spMkLst>
            <pc:docMk/>
            <pc:sldMk cId="991470979" sldId="383"/>
            <ac:spMk id="23" creationId="{8B2E1874-842E-167C-9E07-FA21C78A22B3}"/>
          </ac:spMkLst>
        </pc:spChg>
        <pc:spChg chg="mod">
          <ac:chgData name="Stuart Bullock" userId="0636eceb-0e3f-43f1-bd57-e9e70908cb34" providerId="ADAL" clId="{08206407-CD83-4021-A06C-9BC23F5E2692}" dt="2024-09-18T11:59:23.427" v="2330" actId="255"/>
          <ac:spMkLst>
            <pc:docMk/>
            <pc:sldMk cId="991470979" sldId="383"/>
            <ac:spMk id="31" creationId="{C96E3B2B-A993-803E-93C7-3950616C849D}"/>
          </ac:spMkLst>
        </pc:spChg>
      </pc:sldChg>
      <pc:sldChg chg="addSp delSp modSp mod">
        <pc:chgData name="Stuart Bullock" userId="0636eceb-0e3f-43f1-bd57-e9e70908cb34" providerId="ADAL" clId="{08206407-CD83-4021-A06C-9BC23F5E2692}" dt="2024-09-23T14:13:13.482" v="3011" actId="20577"/>
        <pc:sldMkLst>
          <pc:docMk/>
          <pc:sldMk cId="3999416217" sldId="384"/>
        </pc:sldMkLst>
        <pc:spChg chg="add del mod">
          <ac:chgData name="Stuart Bullock" userId="0636eceb-0e3f-43f1-bd57-e9e70908cb34" providerId="ADAL" clId="{08206407-CD83-4021-A06C-9BC23F5E2692}" dt="2024-09-17T15:56:21.046" v="1302" actId="478"/>
          <ac:spMkLst>
            <pc:docMk/>
            <pc:sldMk cId="3999416217" sldId="384"/>
            <ac:spMk id="2" creationId="{C0BE7A71-FD48-36EB-1B51-4843E83BA60B}"/>
          </ac:spMkLst>
        </pc:spChg>
        <pc:spChg chg="mod">
          <ac:chgData name="Stuart Bullock" userId="0636eceb-0e3f-43f1-bd57-e9e70908cb34" providerId="ADAL" clId="{08206407-CD83-4021-A06C-9BC23F5E2692}" dt="2024-09-23T14:13:13.482" v="3011" actId="20577"/>
          <ac:spMkLst>
            <pc:docMk/>
            <pc:sldMk cId="3999416217" sldId="384"/>
            <ac:spMk id="3" creationId="{E67DA37D-18C3-FC06-CC66-EB2ECB5F38F7}"/>
          </ac:spMkLst>
        </pc:spChg>
        <pc:spChg chg="add mod">
          <ac:chgData name="Stuart Bullock" userId="0636eceb-0e3f-43f1-bd57-e9e70908cb34" providerId="ADAL" clId="{08206407-CD83-4021-A06C-9BC23F5E2692}" dt="2024-09-18T12:19:39.742" v="2549" actId="108"/>
          <ac:spMkLst>
            <pc:docMk/>
            <pc:sldMk cId="3999416217" sldId="384"/>
            <ac:spMk id="6" creationId="{8740E74E-8E4E-B38E-A4C5-C4130292CF6E}"/>
          </ac:spMkLst>
        </pc:spChg>
        <pc:graphicFrameChg chg="add del mod">
          <ac:chgData name="Stuart Bullock" userId="0636eceb-0e3f-43f1-bd57-e9e70908cb34" providerId="ADAL" clId="{08206407-CD83-4021-A06C-9BC23F5E2692}" dt="2024-09-17T10:25:18.758" v="172"/>
          <ac:graphicFrameMkLst>
            <pc:docMk/>
            <pc:sldMk cId="3999416217" sldId="384"/>
            <ac:graphicFrameMk id="2" creationId="{30AC2654-E78D-EC09-E567-B1C6D4938163}"/>
          </ac:graphicFrameMkLst>
        </pc:graphicFrameChg>
      </pc:sldChg>
      <pc:sldChg chg="addSp modSp modNotes modNotesTx">
        <pc:chgData name="Stuart Bullock" userId="0636eceb-0e3f-43f1-bd57-e9e70908cb34" providerId="ADAL" clId="{08206407-CD83-4021-A06C-9BC23F5E2692}" dt="2024-09-19T13:35:08.457" v="2911"/>
        <pc:sldMkLst>
          <pc:docMk/>
          <pc:sldMk cId="3790538221" sldId="388"/>
        </pc:sldMkLst>
        <pc:spChg chg="add mod">
          <ac:chgData name="Stuart Bullock" userId="0636eceb-0e3f-43f1-bd57-e9e70908cb34" providerId="ADAL" clId="{08206407-CD83-4021-A06C-9BC23F5E2692}" dt="2024-09-19T13:35:08.457" v="2911"/>
          <ac:spMkLst>
            <pc:docMk/>
            <pc:sldMk cId="3790538221" sldId="388"/>
            <ac:spMk id="3" creationId="{41006F52-3E46-F73A-50CE-F9E35B07F21F}"/>
          </ac:spMkLst>
        </pc:spChg>
      </pc:sldChg>
      <pc:sldChg chg="addSp modSp modNotes modNotesTx">
        <pc:chgData name="Stuart Bullock" userId="0636eceb-0e3f-43f1-bd57-e9e70908cb34" providerId="ADAL" clId="{08206407-CD83-4021-A06C-9BC23F5E2692}" dt="2024-09-19T13:35:08.959" v="2912"/>
        <pc:sldMkLst>
          <pc:docMk/>
          <pc:sldMk cId="317479801" sldId="389"/>
        </pc:sldMkLst>
        <pc:spChg chg="add mod">
          <ac:chgData name="Stuart Bullock" userId="0636eceb-0e3f-43f1-bd57-e9e70908cb34" providerId="ADAL" clId="{08206407-CD83-4021-A06C-9BC23F5E2692}" dt="2024-09-19T13:35:08.959" v="2912"/>
          <ac:spMkLst>
            <pc:docMk/>
            <pc:sldMk cId="317479801" sldId="389"/>
            <ac:spMk id="3" creationId="{ED082BD3-771A-20A0-5AC5-12C5DFA3616B}"/>
          </ac:spMkLst>
        </pc:spChg>
      </pc:sldChg>
      <pc:sldChg chg="addSp delSp modSp mod addAnim delAnim modCm">
        <pc:chgData name="Stuart Bullock" userId="0636eceb-0e3f-43f1-bd57-e9e70908cb34" providerId="ADAL" clId="{08206407-CD83-4021-A06C-9BC23F5E2692}" dt="2024-09-23T14:12:17.153" v="2997" actId="6549"/>
        <pc:sldMkLst>
          <pc:docMk/>
          <pc:sldMk cId="1401871729" sldId="391"/>
        </pc:sldMkLst>
        <pc:spChg chg="mod">
          <ac:chgData name="Stuart Bullock" userId="0636eceb-0e3f-43f1-bd57-e9e70908cb34" providerId="ADAL" clId="{08206407-CD83-4021-A06C-9BC23F5E2692}" dt="2024-09-23T14:11:31.165" v="2978" actId="20577"/>
          <ac:spMkLst>
            <pc:docMk/>
            <pc:sldMk cId="1401871729" sldId="391"/>
            <ac:spMk id="14" creationId="{9E4C1EC3-0CA3-7861-D667-F61B6BB2BC22}"/>
          </ac:spMkLst>
        </pc:spChg>
        <pc:spChg chg="mod">
          <ac:chgData name="Stuart Bullock" userId="0636eceb-0e3f-43f1-bd57-e9e70908cb34" providerId="ADAL" clId="{08206407-CD83-4021-A06C-9BC23F5E2692}" dt="2024-09-23T14:11:34.359" v="2980" actId="20577"/>
          <ac:spMkLst>
            <pc:docMk/>
            <pc:sldMk cId="1401871729" sldId="391"/>
            <ac:spMk id="18" creationId="{174256DE-6AE1-2109-FF36-626C5F774457}"/>
          </ac:spMkLst>
        </pc:spChg>
        <pc:spChg chg="mod">
          <ac:chgData name="Stuart Bullock" userId="0636eceb-0e3f-43f1-bd57-e9e70908cb34" providerId="ADAL" clId="{08206407-CD83-4021-A06C-9BC23F5E2692}" dt="2024-09-23T14:11:35.678" v="2981" actId="20577"/>
          <ac:spMkLst>
            <pc:docMk/>
            <pc:sldMk cId="1401871729" sldId="391"/>
            <ac:spMk id="26" creationId="{6BC49913-5020-1B69-1E70-C29988FFCFE2}"/>
          </ac:spMkLst>
        </pc:spChg>
        <pc:spChg chg="mod">
          <ac:chgData name="Stuart Bullock" userId="0636eceb-0e3f-43f1-bd57-e9e70908cb34" providerId="ADAL" clId="{08206407-CD83-4021-A06C-9BC23F5E2692}" dt="2024-09-23T14:11:52.599" v="2984" actId="20577"/>
          <ac:spMkLst>
            <pc:docMk/>
            <pc:sldMk cId="1401871729" sldId="391"/>
            <ac:spMk id="35" creationId="{D2E016FA-EE10-E6BE-0520-7D79BEEF4915}"/>
          </ac:spMkLst>
        </pc:spChg>
        <pc:spChg chg="mod">
          <ac:chgData name="Stuart Bullock" userId="0636eceb-0e3f-43f1-bd57-e9e70908cb34" providerId="ADAL" clId="{08206407-CD83-4021-A06C-9BC23F5E2692}" dt="2024-09-18T12:00:02.519" v="2333" actId="1076"/>
          <ac:spMkLst>
            <pc:docMk/>
            <pc:sldMk cId="1401871729" sldId="391"/>
            <ac:spMk id="36" creationId="{D248D356-903A-91E9-6F5F-9C7E8FDA4623}"/>
          </ac:spMkLst>
        </pc:spChg>
        <pc:spChg chg="mod">
          <ac:chgData name="Stuart Bullock" userId="0636eceb-0e3f-43f1-bd57-e9e70908cb34" providerId="ADAL" clId="{08206407-CD83-4021-A06C-9BC23F5E2692}" dt="2024-09-23T14:12:13.272" v="2993" actId="20577"/>
          <ac:spMkLst>
            <pc:docMk/>
            <pc:sldMk cId="1401871729" sldId="391"/>
            <ac:spMk id="37" creationId="{71B26535-70A4-4AFB-B420-D78D3500958B}"/>
          </ac:spMkLst>
        </pc:spChg>
        <pc:spChg chg="mod">
          <ac:chgData name="Stuart Bullock" userId="0636eceb-0e3f-43f1-bd57-e9e70908cb34" providerId="ADAL" clId="{08206407-CD83-4021-A06C-9BC23F5E2692}" dt="2024-09-18T12:00:02.519" v="2333" actId="1076"/>
          <ac:spMkLst>
            <pc:docMk/>
            <pc:sldMk cId="1401871729" sldId="391"/>
            <ac:spMk id="38" creationId="{F641C92A-CC5D-60EB-880E-F5814A29519F}"/>
          </ac:spMkLst>
        </pc:spChg>
        <pc:spChg chg="mod">
          <ac:chgData name="Stuart Bullock" userId="0636eceb-0e3f-43f1-bd57-e9e70908cb34" providerId="ADAL" clId="{08206407-CD83-4021-A06C-9BC23F5E2692}" dt="2024-09-18T12:00:02.519" v="2333" actId="1076"/>
          <ac:spMkLst>
            <pc:docMk/>
            <pc:sldMk cId="1401871729" sldId="391"/>
            <ac:spMk id="39" creationId="{55FF58C4-0189-E55B-AF65-65051F786FAC}"/>
          </ac:spMkLst>
        </pc:spChg>
        <pc:spChg chg="add del mod">
          <ac:chgData name="Stuart Bullock" userId="0636eceb-0e3f-43f1-bd57-e9e70908cb34" providerId="ADAL" clId="{08206407-CD83-4021-A06C-9BC23F5E2692}" dt="2024-09-23T14:12:17.153" v="2997" actId="6549"/>
          <ac:spMkLst>
            <pc:docMk/>
            <pc:sldMk cId="1401871729" sldId="391"/>
            <ac:spMk id="40" creationId="{D13D075E-4220-C468-7DFF-76901F80D0FD}"/>
          </ac:spMkLst>
        </pc:spChg>
        <pc:spChg chg="mod">
          <ac:chgData name="Stuart Bullock" userId="0636eceb-0e3f-43f1-bd57-e9e70908cb34" providerId="ADAL" clId="{08206407-CD83-4021-A06C-9BC23F5E2692}" dt="2024-09-18T12:00:14.241" v="2336" actId="1076"/>
          <ac:spMkLst>
            <pc:docMk/>
            <pc:sldMk cId="1401871729" sldId="391"/>
            <ac:spMk id="41" creationId="{C0551289-23E4-AB97-0E80-2808276AD299}"/>
          </ac:spMkLst>
        </pc:spChg>
        <pc:picChg chg="mod ord">
          <ac:chgData name="Stuart Bullock" userId="0636eceb-0e3f-43f1-bd57-e9e70908cb34" providerId="ADAL" clId="{08206407-CD83-4021-A06C-9BC23F5E2692}" dt="2024-09-18T12:00:11.522" v="2335" actId="167"/>
          <ac:picMkLst>
            <pc:docMk/>
            <pc:sldMk cId="1401871729" sldId="391"/>
            <ac:picMk id="12" creationId="{A5949A96-64CA-9DAF-1E0C-1C1FCCD70E1C}"/>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23T14:12:15.488" v="2996" actId="478"/>
              <pc2:cmMkLst xmlns:pc2="http://schemas.microsoft.com/office/powerpoint/2019/9/main/command">
                <pc:docMk/>
                <pc:sldMk cId="1401871729" sldId="391"/>
                <pc2:cmMk id="{E334EDCB-1164-4024-A8B6-A7D2E0CB745C}"/>
              </pc2:cmMkLst>
            </pc226:cmChg>
            <pc226:cmChg xmlns:pc226="http://schemas.microsoft.com/office/powerpoint/2022/06/main/command" chg="mod">
              <pc226:chgData name="Stuart Bullock" userId="0636eceb-0e3f-43f1-bd57-e9e70908cb34" providerId="ADAL" clId="{08206407-CD83-4021-A06C-9BC23F5E2692}" dt="2024-09-18T11:59:39.741" v="2332"/>
              <pc2:cmMkLst xmlns:pc2="http://schemas.microsoft.com/office/powerpoint/2019/9/main/command">
                <pc:docMk/>
                <pc:sldMk cId="1401871729" sldId="391"/>
                <pc2:cmMk id="{FEC817F1-B0F6-4B47-BBAB-700B9CD42E61}"/>
              </pc2:cmMkLst>
            </pc226:cmChg>
          </p:ext>
        </pc:extLst>
      </pc:sldChg>
      <pc:sldChg chg="modSp">
        <pc:chgData name="Stuart Bullock" userId="0636eceb-0e3f-43f1-bd57-e9e70908cb34" providerId="ADAL" clId="{08206407-CD83-4021-A06C-9BC23F5E2692}" dt="2024-09-23T14:12:43.281" v="3007" actId="20577"/>
        <pc:sldMkLst>
          <pc:docMk/>
          <pc:sldMk cId="2336478188" sldId="392"/>
        </pc:sldMkLst>
        <pc:spChg chg="mod">
          <ac:chgData name="Stuart Bullock" userId="0636eceb-0e3f-43f1-bd57-e9e70908cb34" providerId="ADAL" clId="{08206407-CD83-4021-A06C-9BC23F5E2692}" dt="2024-09-23T14:12:23.833" v="2999" actId="20577"/>
          <ac:spMkLst>
            <pc:docMk/>
            <pc:sldMk cId="2336478188" sldId="392"/>
            <ac:spMk id="19" creationId="{1163C3A0-5F32-C42C-1ED8-4C44C04E2D01}"/>
          </ac:spMkLst>
        </pc:spChg>
        <pc:spChg chg="mod">
          <ac:chgData name="Stuart Bullock" userId="0636eceb-0e3f-43f1-bd57-e9e70908cb34" providerId="ADAL" clId="{08206407-CD83-4021-A06C-9BC23F5E2692}" dt="2024-09-23T14:12:29.653" v="3000" actId="20577"/>
          <ac:spMkLst>
            <pc:docMk/>
            <pc:sldMk cId="2336478188" sldId="392"/>
            <ac:spMk id="24" creationId="{F707D90F-6136-A697-9FC1-FCA0F2BF2B64}"/>
          </ac:spMkLst>
        </pc:spChg>
        <pc:spChg chg="mod">
          <ac:chgData name="Stuart Bullock" userId="0636eceb-0e3f-43f1-bd57-e9e70908cb34" providerId="ADAL" clId="{08206407-CD83-4021-A06C-9BC23F5E2692}" dt="2024-09-23T14:12:35.029" v="3002" actId="20577"/>
          <ac:spMkLst>
            <pc:docMk/>
            <pc:sldMk cId="2336478188" sldId="392"/>
            <ac:spMk id="30" creationId="{DF5F7D06-5431-C333-8D15-4B99B1185C13}"/>
          </ac:spMkLst>
        </pc:spChg>
        <pc:spChg chg="mod">
          <ac:chgData name="Stuart Bullock" userId="0636eceb-0e3f-43f1-bd57-e9e70908cb34" providerId="ADAL" clId="{08206407-CD83-4021-A06C-9BC23F5E2692}" dt="2024-09-23T14:12:37.670" v="3003" actId="6549"/>
          <ac:spMkLst>
            <pc:docMk/>
            <pc:sldMk cId="2336478188" sldId="392"/>
            <ac:spMk id="32" creationId="{D0B36068-1E53-5167-CC81-EB049599A5E2}"/>
          </ac:spMkLst>
        </pc:spChg>
        <pc:spChg chg="mod">
          <ac:chgData name="Stuart Bullock" userId="0636eceb-0e3f-43f1-bd57-e9e70908cb34" providerId="ADAL" clId="{08206407-CD83-4021-A06C-9BC23F5E2692}" dt="2024-09-23T14:12:43.281" v="3007" actId="20577"/>
          <ac:spMkLst>
            <pc:docMk/>
            <pc:sldMk cId="2336478188" sldId="392"/>
            <ac:spMk id="34" creationId="{312AC597-5D92-1ECF-6BF0-FD6B05430883}"/>
          </ac:spMkLst>
        </pc:spChg>
      </pc:sldChg>
      <pc:sldChg chg="addSp modSp modNotes modNotesTx">
        <pc:chgData name="Stuart Bullock" userId="0636eceb-0e3f-43f1-bd57-e9e70908cb34" providerId="ADAL" clId="{08206407-CD83-4021-A06C-9BC23F5E2692}" dt="2024-09-19T13:35:11.868" v="2913"/>
        <pc:sldMkLst>
          <pc:docMk/>
          <pc:sldMk cId="3627682916" sldId="395"/>
        </pc:sldMkLst>
        <pc:spChg chg="add mod">
          <ac:chgData name="Stuart Bullock" userId="0636eceb-0e3f-43f1-bd57-e9e70908cb34" providerId="ADAL" clId="{08206407-CD83-4021-A06C-9BC23F5E2692}" dt="2024-09-19T13:35:11.868" v="2913"/>
          <ac:spMkLst>
            <pc:docMk/>
            <pc:sldMk cId="3627682916" sldId="395"/>
            <ac:spMk id="7" creationId="{4DEEF6CB-8A5D-81B0-602D-85127412DFA3}"/>
          </ac:spMkLst>
        </pc:spChg>
      </pc:sldChg>
      <pc:sldChg chg="modSp mod modCm">
        <pc:chgData name="Stuart Bullock" userId="0636eceb-0e3f-43f1-bd57-e9e70908cb34" providerId="ADAL" clId="{08206407-CD83-4021-A06C-9BC23F5E2692}" dt="2024-09-23T14:13:37.083" v="3015" actId="20577"/>
        <pc:sldMkLst>
          <pc:docMk/>
          <pc:sldMk cId="1336618115" sldId="398"/>
        </pc:sldMkLst>
        <pc:spChg chg="mod">
          <ac:chgData name="Stuart Bullock" userId="0636eceb-0e3f-43f1-bd57-e9e70908cb34" providerId="ADAL" clId="{08206407-CD83-4021-A06C-9BC23F5E2692}" dt="2024-09-18T12:03:39.055" v="2348" actId="113"/>
          <ac:spMkLst>
            <pc:docMk/>
            <pc:sldMk cId="1336618115" sldId="398"/>
            <ac:spMk id="11" creationId="{0663441B-1E1E-E8F1-6FF5-6623553E35C5}"/>
          </ac:spMkLst>
        </pc:spChg>
        <pc:spChg chg="mod">
          <ac:chgData name="Stuart Bullock" userId="0636eceb-0e3f-43f1-bd57-e9e70908cb34" providerId="ADAL" clId="{08206407-CD83-4021-A06C-9BC23F5E2692}" dt="2024-09-23T14:13:32.292" v="3012" actId="20577"/>
          <ac:spMkLst>
            <pc:docMk/>
            <pc:sldMk cId="1336618115" sldId="398"/>
            <ac:spMk id="16" creationId="{22296F3A-1A33-420F-312E-0AA5512B8A28}"/>
          </ac:spMkLst>
        </pc:spChg>
        <pc:spChg chg="mod">
          <ac:chgData name="Stuart Bullock" userId="0636eceb-0e3f-43f1-bd57-e9e70908cb34" providerId="ADAL" clId="{08206407-CD83-4021-A06C-9BC23F5E2692}" dt="2024-09-18T12:04:17.446" v="2355" actId="108"/>
          <ac:spMkLst>
            <pc:docMk/>
            <pc:sldMk cId="1336618115" sldId="398"/>
            <ac:spMk id="18" creationId="{D19542E4-9FA1-1BF3-1B21-2AFC4F65E54A}"/>
          </ac:spMkLst>
        </pc:spChg>
        <pc:spChg chg="mod">
          <ac:chgData name="Stuart Bullock" userId="0636eceb-0e3f-43f1-bd57-e9e70908cb34" providerId="ADAL" clId="{08206407-CD83-4021-A06C-9BC23F5E2692}" dt="2024-09-23T14:13:37.083" v="3015" actId="20577"/>
          <ac:spMkLst>
            <pc:docMk/>
            <pc:sldMk cId="1336618115" sldId="398"/>
            <ac:spMk id="20" creationId="{3CFAA886-18E2-E30F-1FA3-A8D7E68BE0CC}"/>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3:43.857" v="2349"/>
              <pc2:cmMkLst xmlns:pc2="http://schemas.microsoft.com/office/powerpoint/2019/9/main/command">
                <pc:docMk/>
                <pc:sldMk cId="1336618115" sldId="398"/>
                <pc2:cmMk id="{4E1D26F5-34CD-41B0-843C-B2B2B00486D6}"/>
              </pc2:cmMkLst>
            </pc226:cmChg>
          </p:ext>
        </pc:extLst>
      </pc:sldChg>
      <pc:sldChg chg="addSp delSp modSp mod">
        <pc:chgData name="Stuart Bullock" userId="0636eceb-0e3f-43f1-bd57-e9e70908cb34" providerId="ADAL" clId="{08206407-CD83-4021-A06C-9BC23F5E2692}" dt="2024-09-18T12:19:44.969" v="2550" actId="108"/>
        <pc:sldMkLst>
          <pc:docMk/>
          <pc:sldMk cId="165800213" sldId="399"/>
        </pc:sldMkLst>
        <pc:spChg chg="add mod">
          <ac:chgData name="Stuart Bullock" userId="0636eceb-0e3f-43f1-bd57-e9e70908cb34" providerId="ADAL" clId="{08206407-CD83-4021-A06C-9BC23F5E2692}" dt="2024-09-18T12:05:32.634" v="2387" actId="20577"/>
          <ac:spMkLst>
            <pc:docMk/>
            <pc:sldMk cId="165800213" sldId="399"/>
            <ac:spMk id="3" creationId="{BAC9E7E5-B350-B288-D092-0798DF52DE53}"/>
          </ac:spMkLst>
        </pc:spChg>
        <pc:spChg chg="add del mod">
          <ac:chgData name="Stuart Bullock" userId="0636eceb-0e3f-43f1-bd57-e9e70908cb34" providerId="ADAL" clId="{08206407-CD83-4021-A06C-9BC23F5E2692}" dt="2024-09-17T15:56:26.229" v="1304" actId="478"/>
          <ac:spMkLst>
            <pc:docMk/>
            <pc:sldMk cId="165800213" sldId="399"/>
            <ac:spMk id="5" creationId="{FD921A54-DBCD-6CA6-C77F-CE9FDBDD8F0C}"/>
          </ac:spMkLst>
        </pc:spChg>
        <pc:spChg chg="add mod">
          <ac:chgData name="Stuart Bullock" userId="0636eceb-0e3f-43f1-bd57-e9e70908cb34" providerId="ADAL" clId="{08206407-CD83-4021-A06C-9BC23F5E2692}" dt="2024-09-18T12:19:44.969" v="2550" actId="108"/>
          <ac:spMkLst>
            <pc:docMk/>
            <pc:sldMk cId="165800213" sldId="399"/>
            <ac:spMk id="6" creationId="{4B64677B-8864-57FB-C1E9-4045CAC188A1}"/>
          </ac:spMkLst>
        </pc:spChg>
        <pc:graphicFrameChg chg="add del mod">
          <ac:chgData name="Stuart Bullock" userId="0636eceb-0e3f-43f1-bd57-e9e70908cb34" providerId="ADAL" clId="{08206407-CD83-4021-A06C-9BC23F5E2692}" dt="2024-09-17T10:27:26.133" v="207"/>
          <ac:graphicFrameMkLst>
            <pc:docMk/>
            <pc:sldMk cId="165800213" sldId="399"/>
            <ac:graphicFrameMk id="5" creationId="{466D3D03-8CE7-3171-950A-4B287234DD14}"/>
          </ac:graphicFrameMkLst>
        </pc:graphicFrameChg>
      </pc:sldChg>
      <pc:sldChg chg="addSp modSp modNotes modNotesTx">
        <pc:chgData name="Stuart Bullock" userId="0636eceb-0e3f-43f1-bd57-e9e70908cb34" providerId="ADAL" clId="{08206407-CD83-4021-A06C-9BC23F5E2692}" dt="2024-09-19T13:35:12.355" v="2914"/>
        <pc:sldMkLst>
          <pc:docMk/>
          <pc:sldMk cId="1779148612" sldId="401"/>
        </pc:sldMkLst>
        <pc:spChg chg="add mod">
          <ac:chgData name="Stuart Bullock" userId="0636eceb-0e3f-43f1-bd57-e9e70908cb34" providerId="ADAL" clId="{08206407-CD83-4021-A06C-9BC23F5E2692}" dt="2024-09-19T13:35:12.355" v="2914"/>
          <ac:spMkLst>
            <pc:docMk/>
            <pc:sldMk cId="1779148612" sldId="401"/>
            <ac:spMk id="3" creationId="{26B8D56F-4FA3-EC01-8177-46FB5C71404A}"/>
          </ac:spMkLst>
        </pc:spChg>
      </pc:sldChg>
      <pc:sldChg chg="modSp">
        <pc:chgData name="Stuart Bullock" userId="0636eceb-0e3f-43f1-bd57-e9e70908cb34" providerId="ADAL" clId="{08206407-CD83-4021-A06C-9BC23F5E2692}" dt="2024-09-23T14:13:48.220" v="3019" actId="6549"/>
        <pc:sldMkLst>
          <pc:docMk/>
          <pc:sldMk cId="782368533" sldId="402"/>
        </pc:sldMkLst>
        <pc:spChg chg="mod">
          <ac:chgData name="Stuart Bullock" userId="0636eceb-0e3f-43f1-bd57-e9e70908cb34" providerId="ADAL" clId="{08206407-CD83-4021-A06C-9BC23F5E2692}" dt="2024-09-18T12:04:35.865" v="2361" actId="113"/>
          <ac:spMkLst>
            <pc:docMk/>
            <pc:sldMk cId="782368533" sldId="402"/>
            <ac:spMk id="27" creationId="{D8545E47-7C20-C697-9B27-08B3B3276DCE}"/>
          </ac:spMkLst>
        </pc:spChg>
        <pc:spChg chg="mod">
          <ac:chgData name="Stuart Bullock" userId="0636eceb-0e3f-43f1-bd57-e9e70908cb34" providerId="ADAL" clId="{08206407-CD83-4021-A06C-9BC23F5E2692}" dt="2024-09-23T14:13:44.575" v="3017" actId="20577"/>
          <ac:spMkLst>
            <pc:docMk/>
            <pc:sldMk cId="782368533" sldId="402"/>
            <ac:spMk id="30" creationId="{2368106E-E573-A187-4B24-62887BE19B4E}"/>
          </ac:spMkLst>
        </pc:spChg>
        <pc:spChg chg="mod">
          <ac:chgData name="Stuart Bullock" userId="0636eceb-0e3f-43f1-bd57-e9e70908cb34" providerId="ADAL" clId="{08206407-CD83-4021-A06C-9BC23F5E2692}" dt="2024-09-23T14:13:46.758" v="3018" actId="20577"/>
          <ac:spMkLst>
            <pc:docMk/>
            <pc:sldMk cId="782368533" sldId="402"/>
            <ac:spMk id="32" creationId="{6006B4D1-7A5A-270B-03F5-E547A7CC31F5}"/>
          </ac:spMkLst>
        </pc:spChg>
        <pc:spChg chg="mod">
          <ac:chgData name="Stuart Bullock" userId="0636eceb-0e3f-43f1-bd57-e9e70908cb34" providerId="ADAL" clId="{08206407-CD83-4021-A06C-9BC23F5E2692}" dt="2024-09-23T14:13:48.220" v="3019" actId="6549"/>
          <ac:spMkLst>
            <pc:docMk/>
            <pc:sldMk cId="782368533" sldId="402"/>
            <ac:spMk id="34" creationId="{D51951C8-10CD-AA97-F11F-1255B729FE97}"/>
          </ac:spMkLst>
        </pc:spChg>
      </pc:sldChg>
      <pc:sldChg chg="modSp">
        <pc:chgData name="Stuart Bullock" userId="0636eceb-0e3f-43f1-bd57-e9e70908cb34" providerId="ADAL" clId="{08206407-CD83-4021-A06C-9BC23F5E2692}" dt="2024-09-23T14:14:05.081" v="3027" actId="6549"/>
        <pc:sldMkLst>
          <pc:docMk/>
          <pc:sldMk cId="1089806698" sldId="403"/>
        </pc:sldMkLst>
        <pc:spChg chg="mod">
          <ac:chgData name="Stuart Bullock" userId="0636eceb-0e3f-43f1-bd57-e9e70908cb34" providerId="ADAL" clId="{08206407-CD83-4021-A06C-9BC23F5E2692}" dt="2024-09-23T14:13:56.596" v="3022" actId="114"/>
          <ac:spMkLst>
            <pc:docMk/>
            <pc:sldMk cId="1089806698" sldId="403"/>
            <ac:spMk id="14" creationId="{15CDF2ED-73C3-D14D-8912-4B1774CE2DC6}"/>
          </ac:spMkLst>
        </pc:spChg>
        <pc:spChg chg="mod">
          <ac:chgData name="Stuart Bullock" userId="0636eceb-0e3f-43f1-bd57-e9e70908cb34" providerId="ADAL" clId="{08206407-CD83-4021-A06C-9BC23F5E2692}" dt="2024-09-23T14:13:58.465" v="3023" actId="114"/>
          <ac:spMkLst>
            <pc:docMk/>
            <pc:sldMk cId="1089806698" sldId="403"/>
            <ac:spMk id="16" creationId="{32CE2F8B-7CD6-6899-107D-6D69A342DB29}"/>
          </ac:spMkLst>
        </pc:spChg>
        <pc:spChg chg="mod">
          <ac:chgData name="Stuart Bullock" userId="0636eceb-0e3f-43f1-bd57-e9e70908cb34" providerId="ADAL" clId="{08206407-CD83-4021-A06C-9BC23F5E2692}" dt="2024-09-23T14:14:03.887" v="3026" actId="20577"/>
          <ac:spMkLst>
            <pc:docMk/>
            <pc:sldMk cId="1089806698" sldId="403"/>
            <ac:spMk id="19" creationId="{8A132AD2-4036-32D4-1919-032782F7AD48}"/>
          </ac:spMkLst>
        </pc:spChg>
        <pc:spChg chg="mod">
          <ac:chgData name="Stuart Bullock" userId="0636eceb-0e3f-43f1-bd57-e9e70908cb34" providerId="ADAL" clId="{08206407-CD83-4021-A06C-9BC23F5E2692}" dt="2024-09-23T14:14:05.081" v="3027" actId="6549"/>
          <ac:spMkLst>
            <pc:docMk/>
            <pc:sldMk cId="1089806698" sldId="403"/>
            <ac:spMk id="21" creationId="{5FB25876-A275-DDDF-FFCB-C497D438090E}"/>
          </ac:spMkLst>
        </pc:spChg>
      </pc:sldChg>
      <pc:sldChg chg="addSp modSp modNotes modNotesTx">
        <pc:chgData name="Stuart Bullock" userId="0636eceb-0e3f-43f1-bd57-e9e70908cb34" providerId="ADAL" clId="{08206407-CD83-4021-A06C-9BC23F5E2692}" dt="2024-09-19T13:35:15.310" v="2915"/>
        <pc:sldMkLst>
          <pc:docMk/>
          <pc:sldMk cId="1371152280" sldId="406"/>
        </pc:sldMkLst>
        <pc:spChg chg="add mod">
          <ac:chgData name="Stuart Bullock" userId="0636eceb-0e3f-43f1-bd57-e9e70908cb34" providerId="ADAL" clId="{08206407-CD83-4021-A06C-9BC23F5E2692}" dt="2024-09-19T13:35:15.310" v="2915"/>
          <ac:spMkLst>
            <pc:docMk/>
            <pc:sldMk cId="1371152280" sldId="406"/>
            <ac:spMk id="3" creationId="{D7FE4D44-9FEC-3FC1-5916-BA7E48F43FB6}"/>
          </ac:spMkLst>
        </pc:spChg>
      </pc:sldChg>
      <pc:sldChg chg="modSp">
        <pc:chgData name="Stuart Bullock" userId="0636eceb-0e3f-43f1-bd57-e9e70908cb34" providerId="ADAL" clId="{08206407-CD83-4021-A06C-9BC23F5E2692}" dt="2024-09-23T14:14:52.143" v="3031" actId="20577"/>
        <pc:sldMkLst>
          <pc:docMk/>
          <pc:sldMk cId="3816394670" sldId="409"/>
        </pc:sldMkLst>
        <pc:spChg chg="mod">
          <ac:chgData name="Stuart Bullock" userId="0636eceb-0e3f-43f1-bd57-e9e70908cb34" providerId="ADAL" clId="{08206407-CD83-4021-A06C-9BC23F5E2692}" dt="2024-09-23T14:14:38.380" v="3028" actId="6549"/>
          <ac:spMkLst>
            <pc:docMk/>
            <pc:sldMk cId="3816394670" sldId="409"/>
            <ac:spMk id="12" creationId="{DAF6AFFA-EA88-1F92-2C10-7E48BDF5E017}"/>
          </ac:spMkLst>
        </pc:spChg>
        <pc:spChg chg="mod">
          <ac:chgData name="Stuart Bullock" userId="0636eceb-0e3f-43f1-bd57-e9e70908cb34" providerId="ADAL" clId="{08206407-CD83-4021-A06C-9BC23F5E2692}" dt="2024-09-23T14:14:49.615" v="3029" actId="20577"/>
          <ac:spMkLst>
            <pc:docMk/>
            <pc:sldMk cId="3816394670" sldId="409"/>
            <ac:spMk id="21" creationId="{B103289D-4291-97D5-DFCC-1D9BDE472541}"/>
          </ac:spMkLst>
        </pc:spChg>
        <pc:spChg chg="mod">
          <ac:chgData name="Stuart Bullock" userId="0636eceb-0e3f-43f1-bd57-e9e70908cb34" providerId="ADAL" clId="{08206407-CD83-4021-A06C-9BC23F5E2692}" dt="2024-09-23T14:14:52.143" v="3031" actId="20577"/>
          <ac:spMkLst>
            <pc:docMk/>
            <pc:sldMk cId="3816394670" sldId="409"/>
            <ac:spMk id="23" creationId="{D65F2261-B24E-044D-C80E-3EEB2455A9B7}"/>
          </ac:spMkLst>
        </pc:spChg>
      </pc:sldChg>
      <pc:sldChg chg="modSp">
        <pc:chgData name="Stuart Bullock" userId="0636eceb-0e3f-43f1-bd57-e9e70908cb34" providerId="ADAL" clId="{08206407-CD83-4021-A06C-9BC23F5E2692}" dt="2024-09-23T14:15:30.435" v="3043" actId="20577"/>
        <pc:sldMkLst>
          <pc:docMk/>
          <pc:sldMk cId="1461204182" sldId="410"/>
        </pc:sldMkLst>
        <pc:spChg chg="mod">
          <ac:chgData name="Stuart Bullock" userId="0636eceb-0e3f-43f1-bd57-e9e70908cb34" providerId="ADAL" clId="{08206407-CD83-4021-A06C-9BC23F5E2692}" dt="2024-09-23T14:15:20.757" v="3038" actId="20577"/>
          <ac:spMkLst>
            <pc:docMk/>
            <pc:sldMk cId="1461204182" sldId="410"/>
            <ac:spMk id="11" creationId="{B374F087-ED27-1378-7A52-53ECAA4F96BA}"/>
          </ac:spMkLst>
        </pc:spChg>
        <pc:spChg chg="mod">
          <ac:chgData name="Stuart Bullock" userId="0636eceb-0e3f-43f1-bd57-e9e70908cb34" providerId="ADAL" clId="{08206407-CD83-4021-A06C-9BC23F5E2692}" dt="2024-09-23T14:15:22.141" v="3039" actId="20577"/>
          <ac:spMkLst>
            <pc:docMk/>
            <pc:sldMk cId="1461204182" sldId="410"/>
            <ac:spMk id="13" creationId="{8C5D159E-76B4-E72F-EBA8-25B431F85606}"/>
          </ac:spMkLst>
        </pc:spChg>
        <pc:spChg chg="mod">
          <ac:chgData name="Stuart Bullock" userId="0636eceb-0e3f-43f1-bd57-e9e70908cb34" providerId="ADAL" clId="{08206407-CD83-4021-A06C-9BC23F5E2692}" dt="2024-09-23T14:15:23.901" v="3040" actId="20577"/>
          <ac:spMkLst>
            <pc:docMk/>
            <pc:sldMk cId="1461204182" sldId="410"/>
            <ac:spMk id="15" creationId="{5EA9A840-66BF-2E07-BD72-34F54840D8D6}"/>
          </ac:spMkLst>
        </pc:spChg>
        <pc:spChg chg="mod">
          <ac:chgData name="Stuart Bullock" userId="0636eceb-0e3f-43f1-bd57-e9e70908cb34" providerId="ADAL" clId="{08206407-CD83-4021-A06C-9BC23F5E2692}" dt="2024-09-23T14:15:27.636" v="3041" actId="20577"/>
          <ac:spMkLst>
            <pc:docMk/>
            <pc:sldMk cId="1461204182" sldId="410"/>
            <ac:spMk id="20" creationId="{FA90E34C-15D9-55ED-A863-B64048FA0682}"/>
          </ac:spMkLst>
        </pc:spChg>
        <pc:spChg chg="mod">
          <ac:chgData name="Stuart Bullock" userId="0636eceb-0e3f-43f1-bd57-e9e70908cb34" providerId="ADAL" clId="{08206407-CD83-4021-A06C-9BC23F5E2692}" dt="2024-09-23T14:15:30.435" v="3043" actId="20577"/>
          <ac:spMkLst>
            <pc:docMk/>
            <pc:sldMk cId="1461204182" sldId="410"/>
            <ac:spMk id="24" creationId="{EE2D8F95-E5FC-E3C2-4C66-7DB4F9E65C26}"/>
          </ac:spMkLst>
        </pc:spChg>
      </pc:sldChg>
      <pc:sldChg chg="addSp delSp modSp mod modCm">
        <pc:chgData name="Stuart Bullock" userId="0636eceb-0e3f-43f1-bd57-e9e70908cb34" providerId="ADAL" clId="{08206407-CD83-4021-A06C-9BC23F5E2692}" dt="2024-09-18T12:19:50.219" v="2551" actId="108"/>
        <pc:sldMkLst>
          <pc:docMk/>
          <pc:sldMk cId="2555088289" sldId="411"/>
        </pc:sldMkLst>
        <pc:spChg chg="add mod">
          <ac:chgData name="Stuart Bullock" userId="0636eceb-0e3f-43f1-bd57-e9e70908cb34" providerId="ADAL" clId="{08206407-CD83-4021-A06C-9BC23F5E2692}" dt="2024-09-18T12:06:52.700" v="2405" actId="20577"/>
          <ac:spMkLst>
            <pc:docMk/>
            <pc:sldMk cId="2555088289" sldId="411"/>
            <ac:spMk id="3" creationId="{763642F7-6D9E-20E4-706C-E8DA2B2335A8}"/>
          </ac:spMkLst>
        </pc:spChg>
        <pc:spChg chg="add del mod">
          <ac:chgData name="Stuart Bullock" userId="0636eceb-0e3f-43f1-bd57-e9e70908cb34" providerId="ADAL" clId="{08206407-CD83-4021-A06C-9BC23F5E2692}" dt="2024-09-17T15:56:31.386" v="1306" actId="478"/>
          <ac:spMkLst>
            <pc:docMk/>
            <pc:sldMk cId="2555088289" sldId="411"/>
            <ac:spMk id="5" creationId="{BBA0E3BD-4CD3-9D9A-8EBB-255FD4798880}"/>
          </ac:spMkLst>
        </pc:spChg>
        <pc:spChg chg="add mod">
          <ac:chgData name="Stuart Bullock" userId="0636eceb-0e3f-43f1-bd57-e9e70908cb34" providerId="ADAL" clId="{08206407-CD83-4021-A06C-9BC23F5E2692}" dt="2024-09-18T12:19:50.219" v="2551" actId="108"/>
          <ac:spMkLst>
            <pc:docMk/>
            <pc:sldMk cId="2555088289" sldId="411"/>
            <ac:spMk id="6" creationId="{FDC82AE3-AC82-BEFA-7A86-17C7A2C99611}"/>
          </ac:spMkLst>
        </pc:spChg>
        <pc:graphicFrameChg chg="add del mod">
          <ac:chgData name="Stuart Bullock" userId="0636eceb-0e3f-43f1-bd57-e9e70908cb34" providerId="ADAL" clId="{08206407-CD83-4021-A06C-9BC23F5E2692}" dt="2024-09-17T10:28:04.931" v="221"/>
          <ac:graphicFrameMkLst>
            <pc:docMk/>
            <pc:sldMk cId="2555088289" sldId="411"/>
            <ac:graphicFrameMk id="5" creationId="{D1B4A16F-976E-BA8B-F2E8-181D2A8F4593}"/>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6:52.700" v="2405" actId="20577"/>
              <pc2:cmMkLst xmlns:pc2="http://schemas.microsoft.com/office/powerpoint/2019/9/main/command">
                <pc:docMk/>
                <pc:sldMk cId="2555088289" sldId="411"/>
                <pc2:cmMk id="{E1AACAAD-60CD-4B89-B623-FEA5C3F261BE}"/>
              </pc2:cmMkLst>
            </pc226:cmChg>
          </p:ext>
        </pc:extLst>
      </pc:sldChg>
      <pc:sldChg chg="addSp modSp mod modCm modNotes modNotesTx">
        <pc:chgData name="Stuart Bullock" userId="0636eceb-0e3f-43f1-bd57-e9e70908cb34" providerId="ADAL" clId="{08206407-CD83-4021-A06C-9BC23F5E2692}" dt="2024-09-19T13:35:15.719" v="2916"/>
        <pc:sldMkLst>
          <pc:docMk/>
          <pc:sldMk cId="2994363200" sldId="413"/>
        </pc:sldMkLst>
        <pc:spChg chg="add mod">
          <ac:chgData name="Stuart Bullock" userId="0636eceb-0e3f-43f1-bd57-e9e70908cb34" providerId="ADAL" clId="{08206407-CD83-4021-A06C-9BC23F5E2692}" dt="2024-09-19T13:35:15.719" v="2916"/>
          <ac:spMkLst>
            <pc:docMk/>
            <pc:sldMk cId="2994363200" sldId="413"/>
            <ac:spMk id="3" creationId="{D54D2CFF-EBC5-31CC-E5B3-2C831A56316B}"/>
          </ac:spMkLst>
        </pc:spChg>
        <pc:graphicFrameChg chg="modGraphic">
          <ac:chgData name="Stuart Bullock" userId="0636eceb-0e3f-43f1-bd57-e9e70908cb34" providerId="ADAL" clId="{08206407-CD83-4021-A06C-9BC23F5E2692}" dt="2024-09-18T12:05:51.052" v="2391" actId="20577"/>
          <ac:graphicFrameMkLst>
            <pc:docMk/>
            <pc:sldMk cId="2994363200" sldId="413"/>
            <ac:graphicFrameMk id="5" creationId="{5910B66C-9E3F-B4F0-C5E2-52EA2C052725}"/>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5:52.984" v="2392"/>
              <pc2:cmMkLst xmlns:pc2="http://schemas.microsoft.com/office/powerpoint/2019/9/main/command">
                <pc:docMk/>
                <pc:sldMk cId="2994363200" sldId="413"/>
                <pc2:cmMk id="{056B1D10-A1EA-40EE-AC46-45F61931E615}"/>
              </pc2:cmMkLst>
            </pc226:cmChg>
          </p:ext>
        </pc:extLst>
      </pc:sldChg>
      <pc:sldChg chg="modSp">
        <pc:chgData name="Stuart Bullock" userId="0636eceb-0e3f-43f1-bd57-e9e70908cb34" providerId="ADAL" clId="{08206407-CD83-4021-A06C-9BC23F5E2692}" dt="2024-09-23T14:15:17.537" v="3037" actId="20577"/>
        <pc:sldMkLst>
          <pc:docMk/>
          <pc:sldMk cId="2850177861" sldId="415"/>
        </pc:sldMkLst>
        <pc:spChg chg="mod">
          <ac:chgData name="Stuart Bullock" userId="0636eceb-0e3f-43f1-bd57-e9e70908cb34" providerId="ADAL" clId="{08206407-CD83-4021-A06C-9BC23F5E2692}" dt="2024-09-23T14:14:56.607" v="3032" actId="20577"/>
          <ac:spMkLst>
            <pc:docMk/>
            <pc:sldMk cId="2850177861" sldId="415"/>
            <ac:spMk id="32" creationId="{1CAC53BF-BE88-9F32-9DCA-4D2249DD73ED}"/>
          </ac:spMkLst>
        </pc:spChg>
        <pc:spChg chg="mod">
          <ac:chgData name="Stuart Bullock" userId="0636eceb-0e3f-43f1-bd57-e9e70908cb34" providerId="ADAL" clId="{08206407-CD83-4021-A06C-9BC23F5E2692}" dt="2024-09-23T14:15:13.576" v="3036" actId="20577"/>
          <ac:spMkLst>
            <pc:docMk/>
            <pc:sldMk cId="2850177861" sldId="415"/>
            <ac:spMk id="40" creationId="{EA97CA77-2709-87BD-4F37-1C1AC703ED97}"/>
          </ac:spMkLst>
        </pc:spChg>
        <pc:spChg chg="mod">
          <ac:chgData name="Stuart Bullock" userId="0636eceb-0e3f-43f1-bd57-e9e70908cb34" providerId="ADAL" clId="{08206407-CD83-4021-A06C-9BC23F5E2692}" dt="2024-09-23T14:15:17.537" v="3037" actId="20577"/>
          <ac:spMkLst>
            <pc:docMk/>
            <pc:sldMk cId="2850177861" sldId="415"/>
            <ac:spMk id="42" creationId="{F23D227A-A57F-C32F-B13E-6AA9EB0A324A}"/>
          </ac:spMkLst>
        </pc:spChg>
      </pc:sldChg>
      <pc:sldChg chg="modNotes modNotesTx">
        <pc:chgData name="Stuart Bullock" userId="0636eceb-0e3f-43f1-bd57-e9e70908cb34" providerId="ADAL" clId="{08206407-CD83-4021-A06C-9BC23F5E2692}" dt="2024-09-18T12:47:13.578" v="2738"/>
        <pc:sldMkLst>
          <pc:docMk/>
          <pc:sldMk cId="596280682" sldId="418"/>
        </pc:sldMkLst>
      </pc:sldChg>
      <pc:sldChg chg="modSp mod modCm modNotes modNotesTx">
        <pc:chgData name="Stuart Bullock" userId="0636eceb-0e3f-43f1-bd57-e9e70908cb34" providerId="ADAL" clId="{08206407-CD83-4021-A06C-9BC23F5E2692}" dt="2024-09-18T12:47:15.369" v="2742"/>
        <pc:sldMkLst>
          <pc:docMk/>
          <pc:sldMk cId="2364303042" sldId="419"/>
        </pc:sldMkLst>
        <pc:picChg chg="mod">
          <ac:chgData name="Stuart Bullock" userId="0636eceb-0e3f-43f1-bd57-e9e70908cb34" providerId="ADAL" clId="{08206407-CD83-4021-A06C-9BC23F5E2692}" dt="2024-09-18T12:07:23.133" v="2408" actId="1076"/>
          <ac:picMkLst>
            <pc:docMk/>
            <pc:sldMk cId="2364303042" sldId="419"/>
            <ac:picMk id="12" creationId="{7C7FCA01-B1DE-58BF-6766-2CA587836784}"/>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7:26.254" v="2409"/>
              <pc2:cmMkLst xmlns:pc2="http://schemas.microsoft.com/office/powerpoint/2019/9/main/command">
                <pc:docMk/>
                <pc:sldMk cId="2364303042" sldId="419"/>
                <pc2:cmMk id="{420A4E43-5C19-414B-AE0F-9DB68CE58876}"/>
              </pc2:cmMkLst>
            </pc226:cmChg>
          </p:ext>
        </pc:extLst>
      </pc:sldChg>
      <pc:sldChg chg="modSp mod modCm">
        <pc:chgData name="Stuart Bullock" userId="0636eceb-0e3f-43f1-bd57-e9e70908cb34" providerId="ADAL" clId="{08206407-CD83-4021-A06C-9BC23F5E2692}" dt="2024-09-23T14:17:12.927" v="3057" actId="20577"/>
        <pc:sldMkLst>
          <pc:docMk/>
          <pc:sldMk cId="2911669548" sldId="421"/>
        </pc:sldMkLst>
        <pc:spChg chg="mod">
          <ac:chgData name="Stuart Bullock" userId="0636eceb-0e3f-43f1-bd57-e9e70908cb34" providerId="ADAL" clId="{08206407-CD83-4021-A06C-9BC23F5E2692}" dt="2024-09-23T14:16:53.412" v="3054" actId="20577"/>
          <ac:spMkLst>
            <pc:docMk/>
            <pc:sldMk cId="2911669548" sldId="421"/>
            <ac:spMk id="12" creationId="{8D42E27C-277F-E396-2568-E443C1C4BE65}"/>
          </ac:spMkLst>
        </pc:spChg>
        <pc:spChg chg="mod">
          <ac:chgData name="Stuart Bullock" userId="0636eceb-0e3f-43f1-bd57-e9e70908cb34" providerId="ADAL" clId="{08206407-CD83-4021-A06C-9BC23F5E2692}" dt="2024-09-23T14:17:09.011" v="3055" actId="20577"/>
          <ac:spMkLst>
            <pc:docMk/>
            <pc:sldMk cId="2911669548" sldId="421"/>
            <ac:spMk id="15" creationId="{9957DF61-2FA5-F1EE-807A-87B541FB72A9}"/>
          </ac:spMkLst>
        </pc:spChg>
        <pc:spChg chg="mod">
          <ac:chgData name="Stuart Bullock" userId="0636eceb-0e3f-43f1-bd57-e9e70908cb34" providerId="ADAL" clId="{08206407-CD83-4021-A06C-9BC23F5E2692}" dt="2024-09-23T14:17:11.508" v="3056" actId="20577"/>
          <ac:spMkLst>
            <pc:docMk/>
            <pc:sldMk cId="2911669548" sldId="421"/>
            <ac:spMk id="22" creationId="{D1B24DD5-0B22-FF6D-8BE1-D4121C98D466}"/>
          </ac:spMkLst>
        </pc:spChg>
        <pc:spChg chg="mod">
          <ac:chgData name="Stuart Bullock" userId="0636eceb-0e3f-43f1-bd57-e9e70908cb34" providerId="ADAL" clId="{08206407-CD83-4021-A06C-9BC23F5E2692}" dt="2024-09-23T14:17:12.927" v="3057" actId="20577"/>
          <ac:spMkLst>
            <pc:docMk/>
            <pc:sldMk cId="2911669548" sldId="421"/>
            <ac:spMk id="25" creationId="{D7914C71-4F58-ECCE-CD42-ED4A4BE0B96D}"/>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9:13.147" v="2414"/>
              <pc2:cmMkLst xmlns:pc2="http://schemas.microsoft.com/office/powerpoint/2019/9/main/command">
                <pc:docMk/>
                <pc:sldMk cId="2911669548" sldId="421"/>
                <pc2:cmMk id="{26BAFEEC-C815-47F4-B12D-D8A16069A63C}"/>
              </pc2:cmMkLst>
            </pc226:cmChg>
          </p:ext>
        </pc:extLst>
      </pc:sldChg>
      <pc:sldChg chg="addSp delSp modSp mod">
        <pc:chgData name="Stuart Bullock" userId="0636eceb-0e3f-43f1-bd57-e9e70908cb34" providerId="ADAL" clId="{08206407-CD83-4021-A06C-9BC23F5E2692}" dt="2024-09-18T12:19:55.686" v="2552" actId="108"/>
        <pc:sldMkLst>
          <pc:docMk/>
          <pc:sldMk cId="2722382007" sldId="424"/>
        </pc:sldMkLst>
        <pc:spChg chg="add mod">
          <ac:chgData name="Stuart Bullock" userId="0636eceb-0e3f-43f1-bd57-e9e70908cb34" providerId="ADAL" clId="{08206407-CD83-4021-A06C-9BC23F5E2692}" dt="2024-09-18T12:09:45.775" v="2424" actId="20577"/>
          <ac:spMkLst>
            <pc:docMk/>
            <pc:sldMk cId="2722382007" sldId="424"/>
            <ac:spMk id="4" creationId="{37BA0397-011E-E48D-B04D-A21F65E6E9F0}"/>
          </ac:spMkLst>
        </pc:spChg>
        <pc:spChg chg="add del mod">
          <ac:chgData name="Stuart Bullock" userId="0636eceb-0e3f-43f1-bd57-e9e70908cb34" providerId="ADAL" clId="{08206407-CD83-4021-A06C-9BC23F5E2692}" dt="2024-09-17T15:56:36.550" v="1308" actId="478"/>
          <ac:spMkLst>
            <pc:docMk/>
            <pc:sldMk cId="2722382007" sldId="424"/>
            <ac:spMk id="5" creationId="{9F6BF5FA-F8FD-880D-9927-B8582A3B3E1D}"/>
          </ac:spMkLst>
        </pc:spChg>
        <pc:spChg chg="add mod">
          <ac:chgData name="Stuart Bullock" userId="0636eceb-0e3f-43f1-bd57-e9e70908cb34" providerId="ADAL" clId="{08206407-CD83-4021-A06C-9BC23F5E2692}" dt="2024-09-18T12:19:55.686" v="2552" actId="108"/>
          <ac:spMkLst>
            <pc:docMk/>
            <pc:sldMk cId="2722382007" sldId="424"/>
            <ac:spMk id="6" creationId="{D19AD920-7129-CC9A-19C8-A4A4BC6D3876}"/>
          </ac:spMkLst>
        </pc:spChg>
        <pc:graphicFrameChg chg="add del mod">
          <ac:chgData name="Stuart Bullock" userId="0636eceb-0e3f-43f1-bd57-e9e70908cb34" providerId="ADAL" clId="{08206407-CD83-4021-A06C-9BC23F5E2692}" dt="2024-09-17T10:28:50.984" v="236"/>
          <ac:graphicFrameMkLst>
            <pc:docMk/>
            <pc:sldMk cId="2722382007" sldId="424"/>
            <ac:graphicFrameMk id="5" creationId="{D67D83EB-C733-CC1A-A2A5-D36D9D2E0D82}"/>
          </ac:graphicFrameMkLst>
        </pc:graphicFrameChg>
      </pc:sldChg>
      <pc:sldChg chg="addSp delSp modSp mod">
        <pc:chgData name="Stuart Bullock" userId="0636eceb-0e3f-43f1-bd57-e9e70908cb34" providerId="ADAL" clId="{08206407-CD83-4021-A06C-9BC23F5E2692}" dt="2024-09-17T11:32:36.101" v="617" actId="108"/>
        <pc:sldMkLst>
          <pc:docMk/>
          <pc:sldMk cId="3315640427" sldId="425"/>
        </pc:sldMkLst>
        <pc:graphicFrameChg chg="add mod modGraphic">
          <ac:chgData name="Stuart Bullock" userId="0636eceb-0e3f-43f1-bd57-e9e70908cb34" providerId="ADAL" clId="{08206407-CD83-4021-A06C-9BC23F5E2692}" dt="2024-09-17T11:31:58.585" v="609" actId="255"/>
          <ac:graphicFrameMkLst>
            <pc:docMk/>
            <pc:sldMk cId="3315640427" sldId="425"/>
            <ac:graphicFrameMk id="4" creationId="{E48A9A63-6125-EF7D-64AA-F3D63987C1A9}"/>
          </ac:graphicFrameMkLst>
        </pc:graphicFrameChg>
        <pc:graphicFrameChg chg="add del mod">
          <ac:chgData name="Stuart Bullock" userId="0636eceb-0e3f-43f1-bd57-e9e70908cb34" providerId="ADAL" clId="{08206407-CD83-4021-A06C-9BC23F5E2692}" dt="2024-09-17T11:31:48.230" v="606"/>
          <ac:graphicFrameMkLst>
            <pc:docMk/>
            <pc:sldMk cId="3315640427" sldId="425"/>
            <ac:graphicFrameMk id="7" creationId="{EA28776E-3877-D380-DB6A-714781E1604E}"/>
          </ac:graphicFrameMkLst>
        </pc:graphicFrameChg>
        <pc:picChg chg="add del mod">
          <ac:chgData name="Stuart Bullock" userId="0636eceb-0e3f-43f1-bd57-e9e70908cb34" providerId="ADAL" clId="{08206407-CD83-4021-A06C-9BC23F5E2692}" dt="2024-09-17T11:32:29.077" v="616" actId="478"/>
          <ac:picMkLst>
            <pc:docMk/>
            <pc:sldMk cId="3315640427" sldId="425"/>
            <ac:picMk id="6" creationId="{72F035E6-9BE8-0E5E-16C0-AA2D90F34002}"/>
          </ac:picMkLst>
        </pc:picChg>
        <pc:picChg chg="add del mod">
          <ac:chgData name="Stuart Bullock" userId="0636eceb-0e3f-43f1-bd57-e9e70908cb34" providerId="ADAL" clId="{08206407-CD83-4021-A06C-9BC23F5E2692}" dt="2024-09-17T11:32:36.101" v="617" actId="108"/>
          <ac:picMkLst>
            <pc:docMk/>
            <pc:sldMk cId="3315640427" sldId="425"/>
            <ac:picMk id="8" creationId="{F6792967-F046-33CD-3FA1-CE85652A1699}"/>
          </ac:picMkLst>
        </pc:picChg>
      </pc:sldChg>
      <pc:sldChg chg="modSp">
        <pc:chgData name="Stuart Bullock" userId="0636eceb-0e3f-43f1-bd57-e9e70908cb34" providerId="ADAL" clId="{08206407-CD83-4021-A06C-9BC23F5E2692}" dt="2024-09-23T14:17:38.127" v="3065" actId="6549"/>
        <pc:sldMkLst>
          <pc:docMk/>
          <pc:sldMk cId="2567199197" sldId="426"/>
        </pc:sldMkLst>
        <pc:spChg chg="mod">
          <ac:chgData name="Stuart Bullock" userId="0636eceb-0e3f-43f1-bd57-e9e70908cb34" providerId="ADAL" clId="{08206407-CD83-4021-A06C-9BC23F5E2692}" dt="2024-09-23T14:17:26.432" v="3059" actId="6549"/>
          <ac:spMkLst>
            <pc:docMk/>
            <pc:sldMk cId="2567199197" sldId="426"/>
            <ac:spMk id="18" creationId="{1A9D7FFA-284F-E547-F511-12D63CB42176}"/>
          </ac:spMkLst>
        </pc:spChg>
        <pc:spChg chg="mod">
          <ac:chgData name="Stuart Bullock" userId="0636eceb-0e3f-43f1-bd57-e9e70908cb34" providerId="ADAL" clId="{08206407-CD83-4021-A06C-9BC23F5E2692}" dt="2024-09-18T12:09:32.213" v="2419" actId="114"/>
          <ac:spMkLst>
            <pc:docMk/>
            <pc:sldMk cId="2567199197" sldId="426"/>
            <ac:spMk id="31" creationId="{608E38F8-E169-E0CA-B37F-1DC779408201}"/>
          </ac:spMkLst>
        </pc:spChg>
        <pc:spChg chg="mod">
          <ac:chgData name="Stuart Bullock" userId="0636eceb-0e3f-43f1-bd57-e9e70908cb34" providerId="ADAL" clId="{08206407-CD83-4021-A06C-9BC23F5E2692}" dt="2024-09-23T14:17:33.336" v="3061" actId="20577"/>
          <ac:spMkLst>
            <pc:docMk/>
            <pc:sldMk cId="2567199197" sldId="426"/>
            <ac:spMk id="33" creationId="{B250334C-62A9-E44D-CB70-7F80ACA652A1}"/>
          </ac:spMkLst>
        </pc:spChg>
        <pc:spChg chg="mod">
          <ac:chgData name="Stuart Bullock" userId="0636eceb-0e3f-43f1-bd57-e9e70908cb34" providerId="ADAL" clId="{08206407-CD83-4021-A06C-9BC23F5E2692}" dt="2024-09-23T14:17:35.164" v="3063" actId="20577"/>
          <ac:spMkLst>
            <pc:docMk/>
            <pc:sldMk cId="2567199197" sldId="426"/>
            <ac:spMk id="35" creationId="{678CA02F-5C99-0DA1-4040-B66C6CCFA9B9}"/>
          </ac:spMkLst>
        </pc:spChg>
        <pc:spChg chg="mod">
          <ac:chgData name="Stuart Bullock" userId="0636eceb-0e3f-43f1-bd57-e9e70908cb34" providerId="ADAL" clId="{08206407-CD83-4021-A06C-9BC23F5E2692}" dt="2024-09-23T14:17:36.948" v="3064" actId="6549"/>
          <ac:spMkLst>
            <pc:docMk/>
            <pc:sldMk cId="2567199197" sldId="426"/>
            <ac:spMk id="36" creationId="{07273A06-D2F6-C7CE-1620-C31006D1AD0B}"/>
          </ac:spMkLst>
        </pc:spChg>
        <pc:spChg chg="mod">
          <ac:chgData name="Stuart Bullock" userId="0636eceb-0e3f-43f1-bd57-e9e70908cb34" providerId="ADAL" clId="{08206407-CD83-4021-A06C-9BC23F5E2692}" dt="2024-09-23T14:17:38.127" v="3065" actId="6549"/>
          <ac:spMkLst>
            <pc:docMk/>
            <pc:sldMk cId="2567199197" sldId="426"/>
            <ac:spMk id="41" creationId="{0E83DC8E-A2ED-CF3D-D80A-A2998A8559A8}"/>
          </ac:spMkLst>
        </pc:spChg>
      </pc:sldChg>
      <pc:sldChg chg="modSp">
        <pc:chgData name="Stuart Bullock" userId="0636eceb-0e3f-43f1-bd57-e9e70908cb34" providerId="ADAL" clId="{08206407-CD83-4021-A06C-9BC23F5E2692}" dt="2024-09-23T14:18:38.313" v="3096" actId="20577"/>
        <pc:sldMkLst>
          <pc:docMk/>
          <pc:sldMk cId="3399529288" sldId="427"/>
        </pc:sldMkLst>
        <pc:spChg chg="mod">
          <ac:chgData name="Stuart Bullock" userId="0636eceb-0e3f-43f1-bd57-e9e70908cb34" providerId="ADAL" clId="{08206407-CD83-4021-A06C-9BC23F5E2692}" dt="2024-09-23T14:18:38.313" v="3096" actId="20577"/>
          <ac:spMkLst>
            <pc:docMk/>
            <pc:sldMk cId="3399529288" sldId="427"/>
            <ac:spMk id="12" creationId="{06FD3146-6246-2FE4-72B4-C396601ECD8F}"/>
          </ac:spMkLst>
        </pc:spChg>
        <pc:spChg chg="mod">
          <ac:chgData name="Stuart Bullock" userId="0636eceb-0e3f-43f1-bd57-e9e70908cb34" providerId="ADAL" clId="{08206407-CD83-4021-A06C-9BC23F5E2692}" dt="2024-09-23T14:18:11.600" v="3081" actId="20577"/>
          <ac:spMkLst>
            <pc:docMk/>
            <pc:sldMk cId="3399529288" sldId="427"/>
            <ac:spMk id="15" creationId="{8BF8A9AA-7FFD-4F55-F9D5-27789B2F64E5}"/>
          </ac:spMkLst>
        </pc:spChg>
        <pc:spChg chg="mod">
          <ac:chgData name="Stuart Bullock" userId="0636eceb-0e3f-43f1-bd57-e9e70908cb34" providerId="ADAL" clId="{08206407-CD83-4021-A06C-9BC23F5E2692}" dt="2024-09-23T14:18:10.737" v="3080" actId="20577"/>
          <ac:spMkLst>
            <pc:docMk/>
            <pc:sldMk cId="3399529288" sldId="427"/>
            <ac:spMk id="17" creationId="{64B28C34-4425-FBB4-0E0A-C89164DD9CD0}"/>
          </ac:spMkLst>
        </pc:spChg>
        <pc:spChg chg="mod">
          <ac:chgData name="Stuart Bullock" userId="0636eceb-0e3f-43f1-bd57-e9e70908cb34" providerId="ADAL" clId="{08206407-CD83-4021-A06C-9BC23F5E2692}" dt="2024-09-23T14:18:13.460" v="3082" actId="6549"/>
          <ac:spMkLst>
            <pc:docMk/>
            <pc:sldMk cId="3399529288" sldId="427"/>
            <ac:spMk id="21" creationId="{349FFD6F-154B-6D7E-7E50-D45D6C384CAE}"/>
          </ac:spMkLst>
        </pc:spChg>
        <pc:spChg chg="mod">
          <ac:chgData name="Stuart Bullock" userId="0636eceb-0e3f-43f1-bd57-e9e70908cb34" providerId="ADAL" clId="{08206407-CD83-4021-A06C-9BC23F5E2692}" dt="2024-09-23T14:18:15.391" v="3083" actId="6549"/>
          <ac:spMkLst>
            <pc:docMk/>
            <pc:sldMk cId="3399529288" sldId="427"/>
            <ac:spMk id="24" creationId="{F86CB9E3-E124-07CF-2EB6-3B906A042BA7}"/>
          </ac:spMkLst>
        </pc:spChg>
        <pc:spChg chg="mod">
          <ac:chgData name="Stuart Bullock" userId="0636eceb-0e3f-43f1-bd57-e9e70908cb34" providerId="ADAL" clId="{08206407-CD83-4021-A06C-9BC23F5E2692}" dt="2024-09-23T14:18:19.676" v="3085" actId="20577"/>
          <ac:spMkLst>
            <pc:docMk/>
            <pc:sldMk cId="3399529288" sldId="427"/>
            <ac:spMk id="27" creationId="{FBC69748-F134-B0F2-FB7E-BF29822B0281}"/>
          </ac:spMkLst>
        </pc:spChg>
      </pc:sldChg>
      <pc:sldChg chg="modNotes modNotesTx">
        <pc:chgData name="Stuart Bullock" userId="0636eceb-0e3f-43f1-bd57-e9e70908cb34" providerId="ADAL" clId="{08206407-CD83-4021-A06C-9BC23F5E2692}" dt="2024-09-18T12:47:19.108" v="2746"/>
        <pc:sldMkLst>
          <pc:docMk/>
          <pc:sldMk cId="3378558494" sldId="431"/>
        </pc:sldMkLst>
      </pc:sldChg>
      <pc:sldChg chg="modNotes modNotesTx">
        <pc:chgData name="Stuart Bullock" userId="0636eceb-0e3f-43f1-bd57-e9e70908cb34" providerId="ADAL" clId="{08206407-CD83-4021-A06C-9BC23F5E2692}" dt="2024-09-18T12:47:20.679" v="2750"/>
        <pc:sldMkLst>
          <pc:docMk/>
          <pc:sldMk cId="2064512828" sldId="432"/>
        </pc:sldMkLst>
      </pc:sldChg>
      <pc:sldChg chg="addSp delSp modSp mod addAnim delAnim">
        <pc:chgData name="Stuart Bullock" userId="0636eceb-0e3f-43f1-bd57-e9e70908cb34" providerId="ADAL" clId="{08206407-CD83-4021-A06C-9BC23F5E2692}" dt="2024-09-23T14:19:08.359" v="3104" actId="20577"/>
        <pc:sldMkLst>
          <pc:docMk/>
          <pc:sldMk cId="3278325782" sldId="434"/>
        </pc:sldMkLst>
        <pc:spChg chg="mod">
          <ac:chgData name="Stuart Bullock" userId="0636eceb-0e3f-43f1-bd57-e9e70908cb34" providerId="ADAL" clId="{08206407-CD83-4021-A06C-9BC23F5E2692}" dt="2024-09-23T14:18:53.498" v="3098" actId="114"/>
          <ac:spMkLst>
            <pc:docMk/>
            <pc:sldMk cId="3278325782" sldId="434"/>
            <ac:spMk id="13" creationId="{C4A62AC5-13E1-4FB6-E088-1B1603C7C6A0}"/>
          </ac:spMkLst>
        </pc:spChg>
        <pc:spChg chg="mod">
          <ac:chgData name="Stuart Bullock" userId="0636eceb-0e3f-43f1-bd57-e9e70908cb34" providerId="ADAL" clId="{08206407-CD83-4021-A06C-9BC23F5E2692}" dt="2024-09-23T14:18:59.218" v="3099" actId="20577"/>
          <ac:spMkLst>
            <pc:docMk/>
            <pc:sldMk cId="3278325782" sldId="434"/>
            <ac:spMk id="15" creationId="{81CA0BB0-8040-17CF-4725-BA0582AA1280}"/>
          </ac:spMkLst>
        </pc:spChg>
        <pc:spChg chg="mod">
          <ac:chgData name="Stuart Bullock" userId="0636eceb-0e3f-43f1-bd57-e9e70908cb34" providerId="ADAL" clId="{08206407-CD83-4021-A06C-9BC23F5E2692}" dt="2024-09-23T14:19:03.481" v="3100" actId="20577"/>
          <ac:spMkLst>
            <pc:docMk/>
            <pc:sldMk cId="3278325782" sldId="434"/>
            <ac:spMk id="16" creationId="{03252AE0-75AC-A1B7-ADF6-55EA319AF602}"/>
          </ac:spMkLst>
        </pc:spChg>
        <pc:spChg chg="mod">
          <ac:chgData name="Stuart Bullock" userId="0636eceb-0e3f-43f1-bd57-e9e70908cb34" providerId="ADAL" clId="{08206407-CD83-4021-A06C-9BC23F5E2692}" dt="2024-09-23T14:19:04.685" v="3101" actId="20577"/>
          <ac:spMkLst>
            <pc:docMk/>
            <pc:sldMk cId="3278325782" sldId="434"/>
            <ac:spMk id="18" creationId="{3116504E-33E3-14E1-8F35-7C235A94DC59}"/>
          </ac:spMkLst>
        </pc:spChg>
        <pc:spChg chg="add del mod">
          <ac:chgData name="Stuart Bullock" userId="0636eceb-0e3f-43f1-bd57-e9e70908cb34" providerId="ADAL" clId="{08206407-CD83-4021-A06C-9BC23F5E2692}" dt="2024-09-23T14:19:08.359" v="3104" actId="20577"/>
          <ac:spMkLst>
            <pc:docMk/>
            <pc:sldMk cId="3278325782" sldId="434"/>
            <ac:spMk id="21" creationId="{C406C90F-1B10-23D3-9DD6-425454BC17CD}"/>
          </ac:spMkLst>
        </pc:spChg>
      </pc:sldChg>
      <pc:sldChg chg="addSp delSp modSp mod">
        <pc:chgData name="Stuart Bullock" userId="0636eceb-0e3f-43f1-bd57-e9e70908cb34" providerId="ADAL" clId="{08206407-CD83-4021-A06C-9BC23F5E2692}" dt="2024-09-18T12:19:59.833" v="2553" actId="108"/>
        <pc:sldMkLst>
          <pc:docMk/>
          <pc:sldMk cId="1351881676" sldId="435"/>
        </pc:sldMkLst>
        <pc:spChg chg="add del mod">
          <ac:chgData name="Stuart Bullock" userId="0636eceb-0e3f-43f1-bd57-e9e70908cb34" providerId="ADAL" clId="{08206407-CD83-4021-A06C-9BC23F5E2692}" dt="2024-09-18T12:10:20.562" v="2432" actId="20577"/>
          <ac:spMkLst>
            <pc:docMk/>
            <pc:sldMk cId="1351881676" sldId="435"/>
            <ac:spMk id="3" creationId="{7E217A33-028E-932A-0D0E-6EAB9425F443}"/>
          </ac:spMkLst>
        </pc:spChg>
        <pc:spChg chg="add del mod">
          <ac:chgData name="Stuart Bullock" userId="0636eceb-0e3f-43f1-bd57-e9e70908cb34" providerId="ADAL" clId="{08206407-CD83-4021-A06C-9BC23F5E2692}" dt="2024-09-17T15:56:42.023" v="1310" actId="478"/>
          <ac:spMkLst>
            <pc:docMk/>
            <pc:sldMk cId="1351881676" sldId="435"/>
            <ac:spMk id="5" creationId="{1F3F5073-7794-3987-9295-5E1C421FC6F5}"/>
          </ac:spMkLst>
        </pc:spChg>
        <pc:spChg chg="add mod">
          <ac:chgData name="Stuart Bullock" userId="0636eceb-0e3f-43f1-bd57-e9e70908cb34" providerId="ADAL" clId="{08206407-CD83-4021-A06C-9BC23F5E2692}" dt="2024-09-18T12:19:59.833" v="2553" actId="108"/>
          <ac:spMkLst>
            <pc:docMk/>
            <pc:sldMk cId="1351881676" sldId="435"/>
            <ac:spMk id="6" creationId="{3AF017E2-BC28-AB97-C66B-D1C14E2A6E4F}"/>
          </ac:spMkLst>
        </pc:spChg>
        <pc:spChg chg="add del mod">
          <ac:chgData name="Stuart Bullock" userId="0636eceb-0e3f-43f1-bd57-e9e70908cb34" providerId="ADAL" clId="{08206407-CD83-4021-A06C-9BC23F5E2692}" dt="2024-09-18T12:10:18.892" v="2431" actId="478"/>
          <ac:spMkLst>
            <pc:docMk/>
            <pc:sldMk cId="1351881676" sldId="435"/>
            <ac:spMk id="7" creationId="{45437A44-84EB-04F3-0B7B-1FBF91E39DDF}"/>
          </ac:spMkLst>
        </pc:spChg>
        <pc:graphicFrameChg chg="add del mod">
          <ac:chgData name="Stuart Bullock" userId="0636eceb-0e3f-43f1-bd57-e9e70908cb34" providerId="ADAL" clId="{08206407-CD83-4021-A06C-9BC23F5E2692}" dt="2024-09-17T10:30:07.644" v="265"/>
          <ac:graphicFrameMkLst>
            <pc:docMk/>
            <pc:sldMk cId="1351881676" sldId="435"/>
            <ac:graphicFrameMk id="5" creationId="{045C7F5F-A091-A640-1C6A-5CC3FDE650D0}"/>
          </ac:graphicFrameMkLst>
        </pc:graphicFrameChg>
      </pc:sldChg>
      <pc:sldChg chg="modSp">
        <pc:chgData name="Stuart Bullock" userId="0636eceb-0e3f-43f1-bd57-e9e70908cb34" providerId="ADAL" clId="{08206407-CD83-4021-A06C-9BC23F5E2692}" dt="2024-09-23T14:19:23.603" v="3108" actId="6549"/>
        <pc:sldMkLst>
          <pc:docMk/>
          <pc:sldMk cId="1153060542" sldId="438"/>
        </pc:sldMkLst>
        <pc:spChg chg="mod">
          <ac:chgData name="Stuart Bullock" userId="0636eceb-0e3f-43f1-bd57-e9e70908cb34" providerId="ADAL" clId="{08206407-CD83-4021-A06C-9BC23F5E2692}" dt="2024-09-23T14:19:15.524" v="3105" actId="20577"/>
          <ac:spMkLst>
            <pc:docMk/>
            <pc:sldMk cId="1153060542" sldId="438"/>
            <ac:spMk id="30" creationId="{74DD8E94-45A6-97FB-BBE0-C8B998430C14}"/>
          </ac:spMkLst>
        </pc:spChg>
        <pc:spChg chg="mod">
          <ac:chgData name="Stuart Bullock" userId="0636eceb-0e3f-43f1-bd57-e9e70908cb34" providerId="ADAL" clId="{08206407-CD83-4021-A06C-9BC23F5E2692}" dt="2024-09-23T14:19:20.854" v="3107" actId="6549"/>
          <ac:spMkLst>
            <pc:docMk/>
            <pc:sldMk cId="1153060542" sldId="438"/>
            <ac:spMk id="32" creationId="{DCBFCA7B-0A8A-3561-C7DC-6388817B3370}"/>
          </ac:spMkLst>
        </pc:spChg>
        <pc:spChg chg="mod">
          <ac:chgData name="Stuart Bullock" userId="0636eceb-0e3f-43f1-bd57-e9e70908cb34" providerId="ADAL" clId="{08206407-CD83-4021-A06C-9BC23F5E2692}" dt="2024-09-23T14:19:23.603" v="3108" actId="6549"/>
          <ac:spMkLst>
            <pc:docMk/>
            <pc:sldMk cId="1153060542" sldId="438"/>
            <ac:spMk id="37" creationId="{BC6FF794-D750-7227-EF00-13A542956E28}"/>
          </ac:spMkLst>
        </pc:spChg>
      </pc:sldChg>
      <pc:sldChg chg="modSp">
        <pc:chgData name="Stuart Bullock" userId="0636eceb-0e3f-43f1-bd57-e9e70908cb34" providerId="ADAL" clId="{08206407-CD83-4021-A06C-9BC23F5E2692}" dt="2024-09-23T14:19:40.541" v="3113" actId="6549"/>
        <pc:sldMkLst>
          <pc:docMk/>
          <pc:sldMk cId="1218914503" sldId="439"/>
        </pc:sldMkLst>
        <pc:spChg chg="mod">
          <ac:chgData name="Stuart Bullock" userId="0636eceb-0e3f-43f1-bd57-e9e70908cb34" providerId="ADAL" clId="{08206407-CD83-4021-A06C-9BC23F5E2692}" dt="2024-09-23T14:19:34.860" v="3111" actId="20577"/>
          <ac:spMkLst>
            <pc:docMk/>
            <pc:sldMk cId="1218914503" sldId="439"/>
            <ac:spMk id="15" creationId="{F78ADD34-54C4-F972-D5E8-E39582B967D0}"/>
          </ac:spMkLst>
        </pc:spChg>
        <pc:spChg chg="mod">
          <ac:chgData name="Stuart Bullock" userId="0636eceb-0e3f-43f1-bd57-e9e70908cb34" providerId="ADAL" clId="{08206407-CD83-4021-A06C-9BC23F5E2692}" dt="2024-09-23T14:19:30.267" v="3110" actId="20577"/>
          <ac:spMkLst>
            <pc:docMk/>
            <pc:sldMk cId="1218914503" sldId="439"/>
            <ac:spMk id="17" creationId="{DDF90B05-2B25-9B1D-E889-1E3D43BE60F7}"/>
          </ac:spMkLst>
        </pc:spChg>
        <pc:spChg chg="mod">
          <ac:chgData name="Stuart Bullock" userId="0636eceb-0e3f-43f1-bd57-e9e70908cb34" providerId="ADAL" clId="{08206407-CD83-4021-A06C-9BC23F5E2692}" dt="2024-09-23T14:19:37.266" v="3112" actId="20577"/>
          <ac:spMkLst>
            <pc:docMk/>
            <pc:sldMk cId="1218914503" sldId="439"/>
            <ac:spMk id="19" creationId="{8DC6EADD-E7BD-86E3-1F38-AF54A5AA4C16}"/>
          </ac:spMkLst>
        </pc:spChg>
        <pc:spChg chg="mod">
          <ac:chgData name="Stuart Bullock" userId="0636eceb-0e3f-43f1-bd57-e9e70908cb34" providerId="ADAL" clId="{08206407-CD83-4021-A06C-9BC23F5E2692}" dt="2024-09-23T14:19:40.541" v="3113" actId="6549"/>
          <ac:spMkLst>
            <pc:docMk/>
            <pc:sldMk cId="1218914503" sldId="439"/>
            <ac:spMk id="24" creationId="{63A129FB-8615-C7F4-41CC-74D686D24257}"/>
          </ac:spMkLst>
        </pc:spChg>
      </pc:sldChg>
      <pc:sldChg chg="modNotes modNotesTx">
        <pc:chgData name="Stuart Bullock" userId="0636eceb-0e3f-43f1-bd57-e9e70908cb34" providerId="ADAL" clId="{08206407-CD83-4021-A06C-9BC23F5E2692}" dt="2024-09-18T12:47:24.735" v="2754"/>
        <pc:sldMkLst>
          <pc:docMk/>
          <pc:sldMk cId="3090205735" sldId="442"/>
        </pc:sldMkLst>
      </pc:sldChg>
      <pc:sldChg chg="modSp modAnim modCm">
        <pc:chgData name="Stuart Bullock" userId="0636eceb-0e3f-43f1-bd57-e9e70908cb34" providerId="ADAL" clId="{08206407-CD83-4021-A06C-9BC23F5E2692}" dt="2024-09-23T14:20:25.291" v="3126" actId="20577"/>
        <pc:sldMkLst>
          <pc:docMk/>
          <pc:sldMk cId="3437083280" sldId="444"/>
        </pc:sldMkLst>
        <pc:spChg chg="mod">
          <ac:chgData name="Stuart Bullock" userId="0636eceb-0e3f-43f1-bd57-e9e70908cb34" providerId="ADAL" clId="{08206407-CD83-4021-A06C-9BC23F5E2692}" dt="2024-09-23T14:20:00.175" v="3115" actId="20577"/>
          <ac:spMkLst>
            <pc:docMk/>
            <pc:sldMk cId="3437083280" sldId="444"/>
            <ac:spMk id="13" creationId="{61BE2641-410B-6F9A-6F23-84F10F2D8B02}"/>
          </ac:spMkLst>
        </pc:spChg>
        <pc:spChg chg="mod">
          <ac:chgData name="Stuart Bullock" userId="0636eceb-0e3f-43f1-bd57-e9e70908cb34" providerId="ADAL" clId="{08206407-CD83-4021-A06C-9BC23F5E2692}" dt="2024-09-23T14:20:01.826" v="3116" actId="6549"/>
          <ac:spMkLst>
            <pc:docMk/>
            <pc:sldMk cId="3437083280" sldId="444"/>
            <ac:spMk id="15" creationId="{E6279A72-09ED-1C0C-F40F-5122E4CA0FA9}"/>
          </ac:spMkLst>
        </pc:spChg>
        <pc:spChg chg="mod">
          <ac:chgData name="Stuart Bullock" userId="0636eceb-0e3f-43f1-bd57-e9e70908cb34" providerId="ADAL" clId="{08206407-CD83-4021-A06C-9BC23F5E2692}" dt="2024-09-23T14:20:03.131" v="3117" actId="20577"/>
          <ac:spMkLst>
            <pc:docMk/>
            <pc:sldMk cId="3437083280" sldId="444"/>
            <ac:spMk id="17" creationId="{2FF59E5D-79BB-A8D3-6B0E-839AC8A23AA1}"/>
          </ac:spMkLst>
        </pc:spChg>
        <pc:spChg chg="mod">
          <ac:chgData name="Stuart Bullock" userId="0636eceb-0e3f-43f1-bd57-e9e70908cb34" providerId="ADAL" clId="{08206407-CD83-4021-A06C-9BC23F5E2692}" dt="2024-09-23T14:20:05.706" v="3118" actId="6549"/>
          <ac:spMkLst>
            <pc:docMk/>
            <pc:sldMk cId="3437083280" sldId="444"/>
            <ac:spMk id="20" creationId="{451BA4AC-20B2-9188-6671-DAA0BFCAF12D}"/>
          </ac:spMkLst>
        </pc:spChg>
        <pc:spChg chg="mod">
          <ac:chgData name="Stuart Bullock" userId="0636eceb-0e3f-43f1-bd57-e9e70908cb34" providerId="ADAL" clId="{08206407-CD83-4021-A06C-9BC23F5E2692}" dt="2024-09-23T14:20:12.276" v="3121" actId="114"/>
          <ac:spMkLst>
            <pc:docMk/>
            <pc:sldMk cId="3437083280" sldId="444"/>
            <ac:spMk id="23" creationId="{60E47E4A-85D9-9159-A34F-FF4B5A0B5A46}"/>
          </ac:spMkLst>
        </pc:spChg>
        <pc:spChg chg="mod">
          <ac:chgData name="Stuart Bullock" userId="0636eceb-0e3f-43f1-bd57-e9e70908cb34" providerId="ADAL" clId="{08206407-CD83-4021-A06C-9BC23F5E2692}" dt="2024-09-23T14:20:20.170" v="3124" actId="20577"/>
          <ac:spMkLst>
            <pc:docMk/>
            <pc:sldMk cId="3437083280" sldId="444"/>
            <ac:spMk id="25" creationId="{FC0853B8-DF69-5D8A-85A5-AF1DA757E523}"/>
          </ac:spMkLst>
        </pc:spChg>
        <pc:spChg chg="mod">
          <ac:chgData name="Stuart Bullock" userId="0636eceb-0e3f-43f1-bd57-e9e70908cb34" providerId="ADAL" clId="{08206407-CD83-4021-A06C-9BC23F5E2692}" dt="2024-09-23T14:20:22.339" v="3125" actId="6549"/>
          <ac:spMkLst>
            <pc:docMk/>
            <pc:sldMk cId="3437083280" sldId="444"/>
            <ac:spMk id="30" creationId="{5FEED0C7-D711-CF96-A831-2AAF6995DC53}"/>
          </ac:spMkLst>
        </pc:spChg>
        <pc:spChg chg="mod">
          <ac:chgData name="Stuart Bullock" userId="0636eceb-0e3f-43f1-bd57-e9e70908cb34" providerId="ADAL" clId="{08206407-CD83-4021-A06C-9BC23F5E2692}" dt="2024-09-23T14:20:25.291" v="3126" actId="20577"/>
          <ac:spMkLst>
            <pc:docMk/>
            <pc:sldMk cId="3437083280" sldId="444"/>
            <ac:spMk id="33" creationId="{03974516-7FB4-3BC8-0E0F-DA077937AE04}"/>
          </ac:spMkLst>
        </pc:sp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14:03.812" v="2496"/>
              <pc2:cmMkLst xmlns:pc2="http://schemas.microsoft.com/office/powerpoint/2019/9/main/command">
                <pc:docMk/>
                <pc:sldMk cId="3437083280" sldId="444"/>
                <pc2:cmMk id="{8DCA8362-BFD0-4572-ADF5-E3E3541B55AE}"/>
              </pc2:cmMkLst>
            </pc226:cmChg>
            <pc226:cmChg xmlns:pc226="http://schemas.microsoft.com/office/powerpoint/2022/06/main/command" chg="mod">
              <pc226:chgData name="Stuart Bullock" userId="0636eceb-0e3f-43f1-bd57-e9e70908cb34" providerId="ADAL" clId="{08206407-CD83-4021-A06C-9BC23F5E2692}" dt="2024-09-18T12:12:34.049" v="2490"/>
              <pc2:cmMkLst xmlns:pc2="http://schemas.microsoft.com/office/powerpoint/2019/9/main/command">
                <pc:docMk/>
                <pc:sldMk cId="3437083280" sldId="444"/>
                <pc2:cmMk id="{A5A025D1-08D2-4043-9A69-23A460BFD573}"/>
              </pc2:cmMkLst>
            </pc226:cmChg>
          </p:ext>
        </pc:extLst>
      </pc:sldChg>
      <pc:sldChg chg="addSp delSp modSp mod modCm">
        <pc:chgData name="Stuart Bullock" userId="0636eceb-0e3f-43f1-bd57-e9e70908cb34" providerId="ADAL" clId="{08206407-CD83-4021-A06C-9BC23F5E2692}" dt="2024-09-18T12:20:04.489" v="2554" actId="108"/>
        <pc:sldMkLst>
          <pc:docMk/>
          <pc:sldMk cId="2971427357" sldId="445"/>
        </pc:sldMkLst>
        <pc:spChg chg="add mod">
          <ac:chgData name="Stuart Bullock" userId="0636eceb-0e3f-43f1-bd57-e9e70908cb34" providerId="ADAL" clId="{08206407-CD83-4021-A06C-9BC23F5E2692}" dt="2024-09-18T12:15:21.598" v="2513" actId="114"/>
          <ac:spMkLst>
            <pc:docMk/>
            <pc:sldMk cId="2971427357" sldId="445"/>
            <ac:spMk id="4" creationId="{806E347F-B451-0E6A-02C6-6B0696FB645F}"/>
          </ac:spMkLst>
        </pc:spChg>
        <pc:spChg chg="add del mod">
          <ac:chgData name="Stuart Bullock" userId="0636eceb-0e3f-43f1-bd57-e9e70908cb34" providerId="ADAL" clId="{08206407-CD83-4021-A06C-9BC23F5E2692}" dt="2024-09-17T15:56:47.667" v="1312" actId="478"/>
          <ac:spMkLst>
            <pc:docMk/>
            <pc:sldMk cId="2971427357" sldId="445"/>
            <ac:spMk id="5" creationId="{34AAF4FA-122C-DB40-1643-A7696C09DB9B}"/>
          </ac:spMkLst>
        </pc:spChg>
        <pc:spChg chg="add mod">
          <ac:chgData name="Stuart Bullock" userId="0636eceb-0e3f-43f1-bd57-e9e70908cb34" providerId="ADAL" clId="{08206407-CD83-4021-A06C-9BC23F5E2692}" dt="2024-09-18T12:20:04.489" v="2554" actId="108"/>
          <ac:spMkLst>
            <pc:docMk/>
            <pc:sldMk cId="2971427357" sldId="445"/>
            <ac:spMk id="6" creationId="{36BB70CA-6654-B7B2-733B-710D65B443AB}"/>
          </ac:spMkLst>
        </pc:spChg>
        <pc:graphicFrameChg chg="add del mod">
          <ac:chgData name="Stuart Bullock" userId="0636eceb-0e3f-43f1-bd57-e9e70908cb34" providerId="ADAL" clId="{08206407-CD83-4021-A06C-9BC23F5E2692}" dt="2024-09-17T10:31:07.187" v="295"/>
          <ac:graphicFrameMkLst>
            <pc:docMk/>
            <pc:sldMk cId="2971427357" sldId="445"/>
            <ac:graphicFrameMk id="5" creationId="{B67329F3-04D0-1256-C928-A5D2676E3168}"/>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15:29.630" v="2514"/>
              <pc2:cmMkLst xmlns:pc2="http://schemas.microsoft.com/office/powerpoint/2019/9/main/command">
                <pc:docMk/>
                <pc:sldMk cId="2971427357" sldId="445"/>
                <pc2:cmMk id="{ECB6E284-966B-478E-9DAC-81E53F8B454A}"/>
              </pc2:cmMkLst>
            </pc226:cmChg>
            <pc226:cmChg xmlns:pc226="http://schemas.microsoft.com/office/powerpoint/2022/06/main/command" chg="mod">
              <pc226:chgData name="Stuart Bullock" userId="0636eceb-0e3f-43f1-bd57-e9e70908cb34" providerId="ADAL" clId="{08206407-CD83-4021-A06C-9BC23F5E2692}" dt="2024-09-18T12:15:10.393" v="2510" actId="20577"/>
              <pc2:cmMkLst xmlns:pc2="http://schemas.microsoft.com/office/powerpoint/2019/9/main/command">
                <pc:docMk/>
                <pc:sldMk cId="2971427357" sldId="445"/>
                <pc2:cmMk id="{5EFB5E87-EF13-4B4E-9C27-9C34F2125A92}"/>
              </pc2:cmMkLst>
            </pc226:cmChg>
          </p:ext>
        </pc:extLst>
      </pc:sldChg>
      <pc:sldChg chg="modNotes modNotesTx">
        <pc:chgData name="Stuart Bullock" userId="0636eceb-0e3f-43f1-bd57-e9e70908cb34" providerId="ADAL" clId="{08206407-CD83-4021-A06C-9BC23F5E2692}" dt="2024-09-18T12:47:26.469" v="2758"/>
        <pc:sldMkLst>
          <pc:docMk/>
          <pc:sldMk cId="3875651801" sldId="449"/>
        </pc:sldMkLst>
      </pc:sldChg>
      <pc:sldChg chg="modNotes modNotesTx">
        <pc:chgData name="Stuart Bullock" userId="0636eceb-0e3f-43f1-bd57-e9e70908cb34" providerId="ADAL" clId="{08206407-CD83-4021-A06C-9BC23F5E2692}" dt="2024-09-18T12:47:28.180" v="2762"/>
        <pc:sldMkLst>
          <pc:docMk/>
          <pc:sldMk cId="1577815835" sldId="450"/>
        </pc:sldMkLst>
      </pc:sldChg>
      <pc:sldChg chg="modSp">
        <pc:chgData name="Stuart Bullock" userId="0636eceb-0e3f-43f1-bd57-e9e70908cb34" providerId="ADAL" clId="{08206407-CD83-4021-A06C-9BC23F5E2692}" dt="2024-09-23T14:22:11.591" v="3157" actId="20577"/>
        <pc:sldMkLst>
          <pc:docMk/>
          <pc:sldMk cId="2127734540" sldId="451"/>
        </pc:sldMkLst>
        <pc:spChg chg="mod">
          <ac:chgData name="Stuart Bullock" userId="0636eceb-0e3f-43f1-bd57-e9e70908cb34" providerId="ADAL" clId="{08206407-CD83-4021-A06C-9BC23F5E2692}" dt="2024-09-23T14:20:58.874" v="3134" actId="20577"/>
          <ac:spMkLst>
            <pc:docMk/>
            <pc:sldMk cId="2127734540" sldId="451"/>
            <ac:spMk id="41" creationId="{A9EDFE9C-0025-1966-B876-8554359FE61C}"/>
          </ac:spMkLst>
        </pc:spChg>
        <pc:spChg chg="mod">
          <ac:chgData name="Stuart Bullock" userId="0636eceb-0e3f-43f1-bd57-e9e70908cb34" providerId="ADAL" clId="{08206407-CD83-4021-A06C-9BC23F5E2692}" dt="2024-09-23T14:21:00.573" v="3136" actId="20577"/>
          <ac:spMkLst>
            <pc:docMk/>
            <pc:sldMk cId="2127734540" sldId="451"/>
            <ac:spMk id="43" creationId="{22B19CDC-5B5D-9BDB-531D-F4C75D193F05}"/>
          </ac:spMkLst>
        </pc:spChg>
        <pc:spChg chg="mod">
          <ac:chgData name="Stuart Bullock" userId="0636eceb-0e3f-43f1-bd57-e9e70908cb34" providerId="ADAL" clId="{08206407-CD83-4021-A06C-9BC23F5E2692}" dt="2024-09-23T14:21:01.877" v="3137" actId="20577"/>
          <ac:spMkLst>
            <pc:docMk/>
            <pc:sldMk cId="2127734540" sldId="451"/>
            <ac:spMk id="46" creationId="{F9C35E19-4264-3E03-DA9A-36BA414C8E85}"/>
          </ac:spMkLst>
        </pc:spChg>
        <pc:spChg chg="mod">
          <ac:chgData name="Stuart Bullock" userId="0636eceb-0e3f-43f1-bd57-e9e70908cb34" providerId="ADAL" clId="{08206407-CD83-4021-A06C-9BC23F5E2692}" dt="2024-09-23T14:21:05.191" v="3138" actId="20577"/>
          <ac:spMkLst>
            <pc:docMk/>
            <pc:sldMk cId="2127734540" sldId="451"/>
            <ac:spMk id="48" creationId="{8357E992-B6DC-8655-3B3A-4B8273F1FEA1}"/>
          </ac:spMkLst>
        </pc:spChg>
        <pc:spChg chg="mod">
          <ac:chgData name="Stuart Bullock" userId="0636eceb-0e3f-43f1-bd57-e9e70908cb34" providerId="ADAL" clId="{08206407-CD83-4021-A06C-9BC23F5E2692}" dt="2024-09-23T14:21:09.434" v="3139" actId="114"/>
          <ac:spMkLst>
            <pc:docMk/>
            <pc:sldMk cId="2127734540" sldId="451"/>
            <ac:spMk id="50" creationId="{98826247-3A59-65CA-48D5-943E662C12F4}"/>
          </ac:spMkLst>
        </pc:spChg>
        <pc:spChg chg="mod">
          <ac:chgData name="Stuart Bullock" userId="0636eceb-0e3f-43f1-bd57-e9e70908cb34" providerId="ADAL" clId="{08206407-CD83-4021-A06C-9BC23F5E2692}" dt="2024-09-23T14:21:14.492" v="3141" actId="20577"/>
          <ac:spMkLst>
            <pc:docMk/>
            <pc:sldMk cId="2127734540" sldId="451"/>
            <ac:spMk id="52" creationId="{1FACE8D2-109F-18D1-EE74-47D9F72701FA}"/>
          </ac:spMkLst>
        </pc:spChg>
        <pc:spChg chg="mod">
          <ac:chgData name="Stuart Bullock" userId="0636eceb-0e3f-43f1-bd57-e9e70908cb34" providerId="ADAL" clId="{08206407-CD83-4021-A06C-9BC23F5E2692}" dt="2024-09-23T14:22:11.591" v="3157" actId="20577"/>
          <ac:spMkLst>
            <pc:docMk/>
            <pc:sldMk cId="2127734540" sldId="451"/>
            <ac:spMk id="58" creationId="{48F44AB8-78B3-8550-2050-60EEE2D4A9A8}"/>
          </ac:spMkLst>
        </pc:spChg>
        <pc:spChg chg="mod">
          <ac:chgData name="Stuart Bullock" userId="0636eceb-0e3f-43f1-bd57-e9e70908cb34" providerId="ADAL" clId="{08206407-CD83-4021-A06C-9BC23F5E2692}" dt="2024-09-23T14:21:19.823" v="3143" actId="20577"/>
          <ac:spMkLst>
            <pc:docMk/>
            <pc:sldMk cId="2127734540" sldId="451"/>
            <ac:spMk id="60" creationId="{0CFE5DF8-06FA-0C0C-C925-49ADC78C390A}"/>
          </ac:spMkLst>
        </pc:spChg>
        <pc:spChg chg="mod">
          <ac:chgData name="Stuart Bullock" userId="0636eceb-0e3f-43f1-bd57-e9e70908cb34" providerId="ADAL" clId="{08206407-CD83-4021-A06C-9BC23F5E2692}" dt="2024-09-23T14:21:21.503" v="3144" actId="20577"/>
          <ac:spMkLst>
            <pc:docMk/>
            <pc:sldMk cId="2127734540" sldId="451"/>
            <ac:spMk id="65" creationId="{2DF0DF38-57A1-FF4C-D9FA-9D4DC57A683B}"/>
          </ac:spMkLst>
        </pc:spChg>
      </pc:sldChg>
      <pc:sldChg chg="modSp">
        <pc:chgData name="Stuart Bullock" userId="0636eceb-0e3f-43f1-bd57-e9e70908cb34" providerId="ADAL" clId="{08206407-CD83-4021-A06C-9BC23F5E2692}" dt="2024-09-23T14:22:23.391" v="3160" actId="114"/>
        <pc:sldMkLst>
          <pc:docMk/>
          <pc:sldMk cId="1790764778" sldId="452"/>
        </pc:sldMkLst>
        <pc:spChg chg="mod">
          <ac:chgData name="Stuart Bullock" userId="0636eceb-0e3f-43f1-bd57-e9e70908cb34" providerId="ADAL" clId="{08206407-CD83-4021-A06C-9BC23F5E2692}" dt="2024-09-23T14:21:33.057" v="3147" actId="20577"/>
          <ac:spMkLst>
            <pc:docMk/>
            <pc:sldMk cId="1790764778" sldId="452"/>
            <ac:spMk id="15" creationId="{755AA071-0B0B-ACD1-7E69-AC964ABB8A12}"/>
          </ac:spMkLst>
        </pc:spChg>
        <pc:spChg chg="mod">
          <ac:chgData name="Stuart Bullock" userId="0636eceb-0e3f-43f1-bd57-e9e70908cb34" providerId="ADAL" clId="{08206407-CD83-4021-A06C-9BC23F5E2692}" dt="2024-09-23T14:21:34.253" v="3149" actId="20577"/>
          <ac:spMkLst>
            <pc:docMk/>
            <pc:sldMk cId="1790764778" sldId="452"/>
            <ac:spMk id="17" creationId="{85664AC2-CA8E-8C08-32C4-09D6A7016493}"/>
          </ac:spMkLst>
        </pc:spChg>
        <pc:spChg chg="mod">
          <ac:chgData name="Stuart Bullock" userId="0636eceb-0e3f-43f1-bd57-e9e70908cb34" providerId="ADAL" clId="{08206407-CD83-4021-A06C-9BC23F5E2692}" dt="2024-09-23T14:21:41.371" v="3150" actId="255"/>
          <ac:spMkLst>
            <pc:docMk/>
            <pc:sldMk cId="1790764778" sldId="452"/>
            <ac:spMk id="20" creationId="{3BC770C6-5DB3-7D44-39F2-17C69CFD395E}"/>
          </ac:spMkLst>
        </pc:spChg>
        <pc:spChg chg="mod">
          <ac:chgData name="Stuart Bullock" userId="0636eceb-0e3f-43f1-bd57-e9e70908cb34" providerId="ADAL" clId="{08206407-CD83-4021-A06C-9BC23F5E2692}" dt="2024-09-23T14:21:50.371" v="3152" actId="114"/>
          <ac:spMkLst>
            <pc:docMk/>
            <pc:sldMk cId="1790764778" sldId="452"/>
            <ac:spMk id="23" creationId="{4B59BF24-E0D8-0914-95E3-0BF051B779DF}"/>
          </ac:spMkLst>
        </pc:spChg>
        <pc:spChg chg="mod">
          <ac:chgData name="Stuart Bullock" userId="0636eceb-0e3f-43f1-bd57-e9e70908cb34" providerId="ADAL" clId="{08206407-CD83-4021-A06C-9BC23F5E2692}" dt="2024-09-23T14:22:00.322" v="3155" actId="20577"/>
          <ac:spMkLst>
            <pc:docMk/>
            <pc:sldMk cId="1790764778" sldId="452"/>
            <ac:spMk id="25" creationId="{FC28E6FC-C015-4991-299A-B78447A82B41}"/>
          </ac:spMkLst>
        </pc:spChg>
        <pc:spChg chg="mod">
          <ac:chgData name="Stuart Bullock" userId="0636eceb-0e3f-43f1-bd57-e9e70908cb34" providerId="ADAL" clId="{08206407-CD83-4021-A06C-9BC23F5E2692}" dt="2024-09-23T14:22:04.268" v="3156" actId="20577"/>
          <ac:spMkLst>
            <pc:docMk/>
            <pc:sldMk cId="1790764778" sldId="452"/>
            <ac:spMk id="27" creationId="{FFE64C90-5044-B106-D8B9-92B6818C0800}"/>
          </ac:spMkLst>
        </pc:spChg>
        <pc:spChg chg="mod">
          <ac:chgData name="Stuart Bullock" userId="0636eceb-0e3f-43f1-bd57-e9e70908cb34" providerId="ADAL" clId="{08206407-CD83-4021-A06C-9BC23F5E2692}" dt="2024-09-23T14:22:20.752" v="3159" actId="20577"/>
          <ac:spMkLst>
            <pc:docMk/>
            <pc:sldMk cId="1790764778" sldId="452"/>
            <ac:spMk id="32" creationId="{CA7E3BBC-E3D4-33A6-7BE1-34311058CFE3}"/>
          </ac:spMkLst>
        </pc:spChg>
        <pc:spChg chg="mod">
          <ac:chgData name="Stuart Bullock" userId="0636eceb-0e3f-43f1-bd57-e9e70908cb34" providerId="ADAL" clId="{08206407-CD83-4021-A06C-9BC23F5E2692}" dt="2024-09-23T14:22:19.009" v="3158" actId="114"/>
          <ac:spMkLst>
            <pc:docMk/>
            <pc:sldMk cId="1790764778" sldId="452"/>
            <ac:spMk id="34" creationId="{7F1477B3-0F82-BA7B-948B-411AA99079DD}"/>
          </ac:spMkLst>
        </pc:spChg>
        <pc:spChg chg="mod">
          <ac:chgData name="Stuart Bullock" userId="0636eceb-0e3f-43f1-bd57-e9e70908cb34" providerId="ADAL" clId="{08206407-CD83-4021-A06C-9BC23F5E2692}" dt="2024-09-23T14:22:23.391" v="3160" actId="114"/>
          <ac:spMkLst>
            <pc:docMk/>
            <pc:sldMk cId="1790764778" sldId="452"/>
            <ac:spMk id="36" creationId="{9E0B5085-E0DD-A480-CB9F-D05943663442}"/>
          </ac:spMkLst>
        </pc:spChg>
      </pc:sldChg>
      <pc:sldChg chg="modNotes modNotesTx">
        <pc:chgData name="Stuart Bullock" userId="0636eceb-0e3f-43f1-bd57-e9e70908cb34" providerId="ADAL" clId="{08206407-CD83-4021-A06C-9BC23F5E2692}" dt="2024-09-18T12:47:34.935" v="2766"/>
        <pc:sldMkLst>
          <pc:docMk/>
          <pc:sldMk cId="317919506" sldId="455"/>
        </pc:sldMkLst>
      </pc:sldChg>
      <pc:sldChg chg="modSp">
        <pc:chgData name="Stuart Bullock" userId="0636eceb-0e3f-43f1-bd57-e9e70908cb34" providerId="ADAL" clId="{08206407-CD83-4021-A06C-9BC23F5E2692}" dt="2024-09-23T14:22:42.272" v="3163" actId="20577"/>
        <pc:sldMkLst>
          <pc:docMk/>
          <pc:sldMk cId="3891693048" sldId="457"/>
        </pc:sldMkLst>
        <pc:spChg chg="mod">
          <ac:chgData name="Stuart Bullock" userId="0636eceb-0e3f-43f1-bd57-e9e70908cb34" providerId="ADAL" clId="{08206407-CD83-4021-A06C-9BC23F5E2692}" dt="2024-09-23T14:22:38.829" v="3161" actId="20577"/>
          <ac:spMkLst>
            <pc:docMk/>
            <pc:sldMk cId="3891693048" sldId="457"/>
            <ac:spMk id="23" creationId="{18EA7B05-70A6-E061-C9C5-9FF9ACB59A32}"/>
          </ac:spMkLst>
        </pc:spChg>
        <pc:spChg chg="mod">
          <ac:chgData name="Stuart Bullock" userId="0636eceb-0e3f-43f1-bd57-e9e70908cb34" providerId="ADAL" clId="{08206407-CD83-4021-A06C-9BC23F5E2692}" dt="2024-09-23T14:22:41.045" v="3162" actId="114"/>
          <ac:spMkLst>
            <pc:docMk/>
            <pc:sldMk cId="3891693048" sldId="457"/>
            <ac:spMk id="26" creationId="{8C3607DF-B4FC-E25E-7A48-60FCC2F1F2F0}"/>
          </ac:spMkLst>
        </pc:spChg>
        <pc:spChg chg="mod">
          <ac:chgData name="Stuart Bullock" userId="0636eceb-0e3f-43f1-bd57-e9e70908cb34" providerId="ADAL" clId="{08206407-CD83-4021-A06C-9BC23F5E2692}" dt="2024-09-23T14:22:42.272" v="3163" actId="20577"/>
          <ac:spMkLst>
            <pc:docMk/>
            <pc:sldMk cId="3891693048" sldId="457"/>
            <ac:spMk id="28" creationId="{FE664017-2B69-A307-43CB-DB41C6CBCD83}"/>
          </ac:spMkLst>
        </pc:spChg>
      </pc:sldChg>
      <pc:sldChg chg="addSp delSp modSp mod">
        <pc:chgData name="Stuart Bullock" userId="0636eceb-0e3f-43f1-bd57-e9e70908cb34" providerId="ADAL" clId="{08206407-CD83-4021-A06C-9BC23F5E2692}" dt="2024-09-23T14:23:45.052" v="3187" actId="6549"/>
        <pc:sldMkLst>
          <pc:docMk/>
          <pc:sldMk cId="942439656" sldId="458"/>
        </pc:sldMkLst>
        <pc:spChg chg="add mod">
          <ac:chgData name="Stuart Bullock" userId="0636eceb-0e3f-43f1-bd57-e9e70908cb34" providerId="ADAL" clId="{08206407-CD83-4021-A06C-9BC23F5E2692}" dt="2024-09-23T14:23:45.052" v="3187" actId="6549"/>
          <ac:spMkLst>
            <pc:docMk/>
            <pc:sldMk cId="942439656" sldId="458"/>
            <ac:spMk id="4" creationId="{A56F8BCF-4D9C-E2FB-BACA-8B0D9AA00DFF}"/>
          </ac:spMkLst>
        </pc:spChg>
        <pc:spChg chg="add del mod">
          <ac:chgData name="Stuart Bullock" userId="0636eceb-0e3f-43f1-bd57-e9e70908cb34" providerId="ADAL" clId="{08206407-CD83-4021-A06C-9BC23F5E2692}" dt="2024-09-17T15:56:52.966" v="1314" actId="478"/>
          <ac:spMkLst>
            <pc:docMk/>
            <pc:sldMk cId="942439656" sldId="458"/>
            <ac:spMk id="5" creationId="{CA288B8D-43B2-2B36-86A9-075602D452D7}"/>
          </ac:spMkLst>
        </pc:spChg>
        <pc:spChg chg="add mod">
          <ac:chgData name="Stuart Bullock" userId="0636eceb-0e3f-43f1-bd57-e9e70908cb34" providerId="ADAL" clId="{08206407-CD83-4021-A06C-9BC23F5E2692}" dt="2024-09-18T12:20:10.086" v="2555" actId="108"/>
          <ac:spMkLst>
            <pc:docMk/>
            <pc:sldMk cId="942439656" sldId="458"/>
            <ac:spMk id="6" creationId="{0F9981ED-689B-89C8-DFF0-3180130D22E2}"/>
          </ac:spMkLst>
        </pc:spChg>
        <pc:graphicFrameChg chg="add del mod">
          <ac:chgData name="Stuart Bullock" userId="0636eceb-0e3f-43f1-bd57-e9e70908cb34" providerId="ADAL" clId="{08206407-CD83-4021-A06C-9BC23F5E2692}" dt="2024-09-17T10:32:32.623" v="337"/>
          <ac:graphicFrameMkLst>
            <pc:docMk/>
            <pc:sldMk cId="942439656" sldId="458"/>
            <ac:graphicFrameMk id="5" creationId="{E98F0C24-7310-0C47-F166-E52ED4162FD0}"/>
          </ac:graphicFrameMkLst>
        </pc:graphicFrameChg>
      </pc:sldChg>
      <pc:sldChg chg="modSp mod">
        <pc:chgData name="Stuart Bullock" userId="0636eceb-0e3f-43f1-bd57-e9e70908cb34" providerId="ADAL" clId="{08206407-CD83-4021-A06C-9BC23F5E2692}" dt="2024-09-23T14:23:02.593" v="3174" actId="6549"/>
        <pc:sldMkLst>
          <pc:docMk/>
          <pc:sldMk cId="3490959417" sldId="462"/>
        </pc:sldMkLst>
        <pc:spChg chg="mod">
          <ac:chgData name="Stuart Bullock" userId="0636eceb-0e3f-43f1-bd57-e9e70908cb34" providerId="ADAL" clId="{08206407-CD83-4021-A06C-9BC23F5E2692}" dt="2024-09-23T14:22:46.956" v="3164" actId="6549"/>
          <ac:spMkLst>
            <pc:docMk/>
            <pc:sldMk cId="3490959417" sldId="462"/>
            <ac:spMk id="32" creationId="{0D9E6EDD-035E-1A57-4786-49778DDAEAF9}"/>
          </ac:spMkLst>
        </pc:spChg>
        <pc:spChg chg="mod">
          <ac:chgData name="Stuart Bullock" userId="0636eceb-0e3f-43f1-bd57-e9e70908cb34" providerId="ADAL" clId="{08206407-CD83-4021-A06C-9BC23F5E2692}" dt="2024-09-23T14:22:49.940" v="3165" actId="6549"/>
          <ac:spMkLst>
            <pc:docMk/>
            <pc:sldMk cId="3490959417" sldId="462"/>
            <ac:spMk id="44" creationId="{A9C1EECF-5768-AF0C-9C88-6625C3F8834A}"/>
          </ac:spMkLst>
        </pc:spChg>
        <pc:spChg chg="mod">
          <ac:chgData name="Stuart Bullock" userId="0636eceb-0e3f-43f1-bd57-e9e70908cb34" providerId="ADAL" clId="{08206407-CD83-4021-A06C-9BC23F5E2692}" dt="2024-09-23T14:22:50.868" v="3166" actId="6549"/>
          <ac:spMkLst>
            <pc:docMk/>
            <pc:sldMk cId="3490959417" sldId="462"/>
            <ac:spMk id="46" creationId="{C0CC71A7-B39D-3BF2-BF33-E4A744971176}"/>
          </ac:spMkLst>
        </pc:spChg>
        <pc:spChg chg="mod">
          <ac:chgData name="Stuart Bullock" userId="0636eceb-0e3f-43f1-bd57-e9e70908cb34" providerId="ADAL" clId="{08206407-CD83-4021-A06C-9BC23F5E2692}" dt="2024-09-23T14:22:53.115" v="3167" actId="114"/>
          <ac:spMkLst>
            <pc:docMk/>
            <pc:sldMk cId="3490959417" sldId="462"/>
            <ac:spMk id="49" creationId="{041E2FEB-7BAF-F6A0-FC3E-9DD80044BEEE}"/>
          </ac:spMkLst>
        </pc:spChg>
        <pc:spChg chg="mod">
          <ac:chgData name="Stuart Bullock" userId="0636eceb-0e3f-43f1-bd57-e9e70908cb34" providerId="ADAL" clId="{08206407-CD83-4021-A06C-9BC23F5E2692}" dt="2024-09-23T14:22:55.206" v="3168" actId="20577"/>
          <ac:spMkLst>
            <pc:docMk/>
            <pc:sldMk cId="3490959417" sldId="462"/>
            <ac:spMk id="51" creationId="{911266B1-8243-1930-6AB7-E636C640F5BB}"/>
          </ac:spMkLst>
        </pc:spChg>
        <pc:spChg chg="mod">
          <ac:chgData name="Stuart Bullock" userId="0636eceb-0e3f-43f1-bd57-e9e70908cb34" providerId="ADAL" clId="{08206407-CD83-4021-A06C-9BC23F5E2692}" dt="2024-09-23T14:23:02.593" v="3174" actId="6549"/>
          <ac:spMkLst>
            <pc:docMk/>
            <pc:sldMk cId="3490959417" sldId="462"/>
            <ac:spMk id="54" creationId="{5B0868B1-9130-6E2C-595F-8B1F38F593FE}"/>
          </ac:spMkLst>
        </pc:spChg>
      </pc:sldChg>
      <pc:sldChg chg="modSp">
        <pc:chgData name="Stuart Bullock" userId="0636eceb-0e3f-43f1-bd57-e9e70908cb34" providerId="ADAL" clId="{08206407-CD83-4021-A06C-9BC23F5E2692}" dt="2024-09-23T14:23:24.020" v="3180" actId="6549"/>
        <pc:sldMkLst>
          <pc:docMk/>
          <pc:sldMk cId="2592635613" sldId="463"/>
        </pc:sldMkLst>
        <pc:spChg chg="mod">
          <ac:chgData name="Stuart Bullock" userId="0636eceb-0e3f-43f1-bd57-e9e70908cb34" providerId="ADAL" clId="{08206407-CD83-4021-A06C-9BC23F5E2692}" dt="2024-09-23T14:23:07.538" v="3175" actId="20577"/>
          <ac:spMkLst>
            <pc:docMk/>
            <pc:sldMk cId="2592635613" sldId="463"/>
            <ac:spMk id="14" creationId="{EE333E0F-E9D2-3272-F931-42C1B3AA2483}"/>
          </ac:spMkLst>
        </pc:spChg>
        <pc:spChg chg="mod">
          <ac:chgData name="Stuart Bullock" userId="0636eceb-0e3f-43f1-bd57-e9e70908cb34" providerId="ADAL" clId="{08206407-CD83-4021-A06C-9BC23F5E2692}" dt="2024-09-23T14:23:12.721" v="3176" actId="20577"/>
          <ac:spMkLst>
            <pc:docMk/>
            <pc:sldMk cId="2592635613" sldId="463"/>
            <ac:spMk id="16" creationId="{0295869B-DFF6-FFC7-AC13-C67BA0FB440F}"/>
          </ac:spMkLst>
        </pc:spChg>
        <pc:spChg chg="mod">
          <ac:chgData name="Stuart Bullock" userId="0636eceb-0e3f-43f1-bd57-e9e70908cb34" providerId="ADAL" clId="{08206407-CD83-4021-A06C-9BC23F5E2692}" dt="2024-09-23T14:23:14.498" v="3177" actId="6549"/>
          <ac:spMkLst>
            <pc:docMk/>
            <pc:sldMk cId="2592635613" sldId="463"/>
            <ac:spMk id="21" creationId="{2E86119A-B948-A426-9E22-3E6CE85C6CCB}"/>
          </ac:spMkLst>
        </pc:spChg>
        <pc:spChg chg="mod">
          <ac:chgData name="Stuart Bullock" userId="0636eceb-0e3f-43f1-bd57-e9e70908cb34" providerId="ADAL" clId="{08206407-CD83-4021-A06C-9BC23F5E2692}" dt="2024-09-23T14:23:16.398" v="3178" actId="6549"/>
          <ac:spMkLst>
            <pc:docMk/>
            <pc:sldMk cId="2592635613" sldId="463"/>
            <ac:spMk id="23" creationId="{6738892F-2CD2-7C79-ADB8-4CB27691EA34}"/>
          </ac:spMkLst>
        </pc:spChg>
        <pc:spChg chg="mod">
          <ac:chgData name="Stuart Bullock" userId="0636eceb-0e3f-43f1-bd57-e9e70908cb34" providerId="ADAL" clId="{08206407-CD83-4021-A06C-9BC23F5E2692}" dt="2024-09-23T14:23:19.840" v="3179" actId="114"/>
          <ac:spMkLst>
            <pc:docMk/>
            <pc:sldMk cId="2592635613" sldId="463"/>
            <ac:spMk id="26" creationId="{7BDDA887-36BE-6C11-7267-86F5C91A703F}"/>
          </ac:spMkLst>
        </pc:spChg>
        <pc:spChg chg="mod">
          <ac:chgData name="Stuart Bullock" userId="0636eceb-0e3f-43f1-bd57-e9e70908cb34" providerId="ADAL" clId="{08206407-CD83-4021-A06C-9BC23F5E2692}" dt="2024-09-23T14:23:24.020" v="3180" actId="6549"/>
          <ac:spMkLst>
            <pc:docMk/>
            <pc:sldMk cId="2592635613" sldId="463"/>
            <ac:spMk id="31" creationId="{F487FFB6-4CAA-06C0-13B7-FF990D8642BC}"/>
          </ac:spMkLst>
        </pc:spChg>
      </pc:sldChg>
      <pc:sldChg chg="modNotes modNotesTx">
        <pc:chgData name="Stuart Bullock" userId="0636eceb-0e3f-43f1-bd57-e9e70908cb34" providerId="ADAL" clId="{08206407-CD83-4021-A06C-9BC23F5E2692}" dt="2024-09-18T12:47:38.457" v="2770"/>
        <pc:sldMkLst>
          <pc:docMk/>
          <pc:sldMk cId="2425917018" sldId="465"/>
        </pc:sldMkLst>
      </pc:sldChg>
      <pc:sldChg chg="modNotes modNotesTx">
        <pc:chgData name="Stuart Bullock" userId="0636eceb-0e3f-43f1-bd57-e9e70908cb34" providerId="ADAL" clId="{08206407-CD83-4021-A06C-9BC23F5E2692}" dt="2024-09-18T12:47:40.391" v="2774"/>
        <pc:sldMkLst>
          <pc:docMk/>
          <pc:sldMk cId="4102764350" sldId="466"/>
        </pc:sldMkLst>
      </pc:sldChg>
      <pc:sldChg chg="modSp">
        <pc:chgData name="Stuart Bullock" userId="0636eceb-0e3f-43f1-bd57-e9e70908cb34" providerId="ADAL" clId="{08206407-CD83-4021-A06C-9BC23F5E2692}" dt="2024-09-23T14:24:05.902" v="3194" actId="20577"/>
        <pc:sldMkLst>
          <pc:docMk/>
          <pc:sldMk cId="125256573" sldId="468"/>
        </pc:sldMkLst>
        <pc:spChg chg="mod">
          <ac:chgData name="Stuart Bullock" userId="0636eceb-0e3f-43f1-bd57-e9e70908cb34" providerId="ADAL" clId="{08206407-CD83-4021-A06C-9BC23F5E2692}" dt="2024-09-23T14:23:59.018" v="3190" actId="20577"/>
          <ac:spMkLst>
            <pc:docMk/>
            <pc:sldMk cId="125256573" sldId="468"/>
            <ac:spMk id="18" creationId="{5EEE1D9C-6B7C-4837-5E83-859028C495A3}"/>
          </ac:spMkLst>
        </pc:spChg>
        <pc:spChg chg="mod">
          <ac:chgData name="Stuart Bullock" userId="0636eceb-0e3f-43f1-bd57-e9e70908cb34" providerId="ADAL" clId="{08206407-CD83-4021-A06C-9BC23F5E2692}" dt="2024-09-23T14:24:02.111" v="3191" actId="20577"/>
          <ac:spMkLst>
            <pc:docMk/>
            <pc:sldMk cId="125256573" sldId="468"/>
            <ac:spMk id="20" creationId="{7EAE613D-A889-5EFB-9AF5-68BA67BE6244}"/>
          </ac:spMkLst>
        </pc:spChg>
        <pc:spChg chg="mod">
          <ac:chgData name="Stuart Bullock" userId="0636eceb-0e3f-43f1-bd57-e9e70908cb34" providerId="ADAL" clId="{08206407-CD83-4021-A06C-9BC23F5E2692}" dt="2024-09-23T14:24:03.499" v="3192" actId="20577"/>
          <ac:spMkLst>
            <pc:docMk/>
            <pc:sldMk cId="125256573" sldId="468"/>
            <ac:spMk id="22" creationId="{A2D2221C-5362-E052-81AF-CB4D42B6E088}"/>
          </ac:spMkLst>
        </pc:spChg>
        <pc:spChg chg="mod">
          <ac:chgData name="Stuart Bullock" userId="0636eceb-0e3f-43f1-bd57-e9e70908cb34" providerId="ADAL" clId="{08206407-CD83-4021-A06C-9BC23F5E2692}" dt="2024-09-23T14:24:04.616" v="3193" actId="20577"/>
          <ac:spMkLst>
            <pc:docMk/>
            <pc:sldMk cId="125256573" sldId="468"/>
            <ac:spMk id="24" creationId="{625562C3-9AD1-9745-6C0B-0527BD8417FD}"/>
          </ac:spMkLst>
        </pc:spChg>
        <pc:spChg chg="mod">
          <ac:chgData name="Stuart Bullock" userId="0636eceb-0e3f-43f1-bd57-e9e70908cb34" providerId="ADAL" clId="{08206407-CD83-4021-A06C-9BC23F5E2692}" dt="2024-09-23T14:24:05.902" v="3194" actId="20577"/>
          <ac:spMkLst>
            <pc:docMk/>
            <pc:sldMk cId="125256573" sldId="468"/>
            <ac:spMk id="26" creationId="{59B1359A-5627-C531-10FE-281A22C58E85}"/>
          </ac:spMkLst>
        </pc:spChg>
      </pc:sldChg>
      <pc:sldChg chg="addSp delSp modSp mod">
        <pc:chgData name="Stuart Bullock" userId="0636eceb-0e3f-43f1-bd57-e9e70908cb34" providerId="ADAL" clId="{08206407-CD83-4021-A06C-9BC23F5E2692}" dt="2024-09-18T12:20:15.351" v="2556" actId="108"/>
        <pc:sldMkLst>
          <pc:docMk/>
          <pc:sldMk cId="3391990680" sldId="469"/>
        </pc:sldMkLst>
        <pc:spChg chg="add mod">
          <ac:chgData name="Stuart Bullock" userId="0636eceb-0e3f-43f1-bd57-e9e70908cb34" providerId="ADAL" clId="{08206407-CD83-4021-A06C-9BC23F5E2692}" dt="2024-09-18T12:17:07.480" v="2516" actId="20577"/>
          <ac:spMkLst>
            <pc:docMk/>
            <pc:sldMk cId="3391990680" sldId="469"/>
            <ac:spMk id="3" creationId="{F23A7F24-166E-B156-82A7-8D06EC8F267C}"/>
          </ac:spMkLst>
        </pc:spChg>
        <pc:spChg chg="add del mod">
          <ac:chgData name="Stuart Bullock" userId="0636eceb-0e3f-43f1-bd57-e9e70908cb34" providerId="ADAL" clId="{08206407-CD83-4021-A06C-9BC23F5E2692}" dt="2024-09-17T15:56:58.592" v="1316" actId="478"/>
          <ac:spMkLst>
            <pc:docMk/>
            <pc:sldMk cId="3391990680" sldId="469"/>
            <ac:spMk id="5" creationId="{8C1844AE-FE30-E78D-F381-CD5ADB1325E0}"/>
          </ac:spMkLst>
        </pc:spChg>
        <pc:spChg chg="add mod">
          <ac:chgData name="Stuart Bullock" userId="0636eceb-0e3f-43f1-bd57-e9e70908cb34" providerId="ADAL" clId="{08206407-CD83-4021-A06C-9BC23F5E2692}" dt="2024-09-18T12:20:15.351" v="2556" actId="108"/>
          <ac:spMkLst>
            <pc:docMk/>
            <pc:sldMk cId="3391990680" sldId="469"/>
            <ac:spMk id="6" creationId="{ABB1D289-E117-EDEE-4E5F-6C63B0004ED4}"/>
          </ac:spMkLst>
        </pc:spChg>
        <pc:graphicFrameChg chg="add del mod">
          <ac:chgData name="Stuart Bullock" userId="0636eceb-0e3f-43f1-bd57-e9e70908cb34" providerId="ADAL" clId="{08206407-CD83-4021-A06C-9BC23F5E2692}" dt="2024-09-17T10:33:32.063" v="375"/>
          <ac:graphicFrameMkLst>
            <pc:docMk/>
            <pc:sldMk cId="3391990680" sldId="469"/>
            <ac:graphicFrameMk id="5" creationId="{A9AAA012-208D-267A-52A3-38A46BBB660F}"/>
          </ac:graphicFrameMkLst>
        </pc:graphicFrameChg>
      </pc:sldChg>
      <pc:sldChg chg="modSp">
        <pc:chgData name="Stuart Bullock" userId="0636eceb-0e3f-43f1-bd57-e9e70908cb34" providerId="ADAL" clId="{08206407-CD83-4021-A06C-9BC23F5E2692}" dt="2024-09-23T14:24:19.568" v="3200" actId="20577"/>
        <pc:sldMkLst>
          <pc:docMk/>
          <pc:sldMk cId="3395284863" sldId="471"/>
        </pc:sldMkLst>
        <pc:spChg chg="mod">
          <ac:chgData name="Stuart Bullock" userId="0636eceb-0e3f-43f1-bd57-e9e70908cb34" providerId="ADAL" clId="{08206407-CD83-4021-A06C-9BC23F5E2692}" dt="2024-09-23T14:24:19.568" v="3200" actId="20577"/>
          <ac:spMkLst>
            <pc:docMk/>
            <pc:sldMk cId="3395284863" sldId="471"/>
            <ac:spMk id="36" creationId="{CD06DF00-3A6B-DEE5-C6AD-AD3C151D8706}"/>
          </ac:spMkLst>
        </pc:spChg>
        <pc:spChg chg="mod">
          <ac:chgData name="Stuart Bullock" userId="0636eceb-0e3f-43f1-bd57-e9e70908cb34" providerId="ADAL" clId="{08206407-CD83-4021-A06C-9BC23F5E2692}" dt="2024-09-23T14:24:12.929" v="3197" actId="20577"/>
          <ac:spMkLst>
            <pc:docMk/>
            <pc:sldMk cId="3395284863" sldId="471"/>
            <ac:spMk id="38" creationId="{DB2C3595-3921-8997-AF01-281AF131607A}"/>
          </ac:spMkLst>
        </pc:spChg>
      </pc:sldChg>
      <pc:sldChg chg="modSp">
        <pc:chgData name="Stuart Bullock" userId="0636eceb-0e3f-43f1-bd57-e9e70908cb34" providerId="ADAL" clId="{08206407-CD83-4021-A06C-9BC23F5E2692}" dt="2024-09-23T14:24:31.874" v="3205" actId="6549"/>
        <pc:sldMkLst>
          <pc:docMk/>
          <pc:sldMk cId="763057184" sldId="472"/>
        </pc:sldMkLst>
        <pc:spChg chg="mod">
          <ac:chgData name="Stuart Bullock" userId="0636eceb-0e3f-43f1-bd57-e9e70908cb34" providerId="ADAL" clId="{08206407-CD83-4021-A06C-9BC23F5E2692}" dt="2024-09-23T14:24:26.435" v="3201" actId="20577"/>
          <ac:spMkLst>
            <pc:docMk/>
            <pc:sldMk cId="763057184" sldId="472"/>
            <ac:spMk id="21" creationId="{9796BED8-4CE6-FD08-61CD-2126FDE46B8C}"/>
          </ac:spMkLst>
        </pc:spChg>
        <pc:spChg chg="mod">
          <ac:chgData name="Stuart Bullock" userId="0636eceb-0e3f-43f1-bd57-e9e70908cb34" providerId="ADAL" clId="{08206407-CD83-4021-A06C-9BC23F5E2692}" dt="2024-09-23T14:24:27.887" v="3202" actId="6549"/>
          <ac:spMkLst>
            <pc:docMk/>
            <pc:sldMk cId="763057184" sldId="472"/>
            <ac:spMk id="23" creationId="{7EA2F30D-9C90-333D-B9FE-98260CE1A1E0}"/>
          </ac:spMkLst>
        </pc:spChg>
        <pc:spChg chg="mod">
          <ac:chgData name="Stuart Bullock" userId="0636eceb-0e3f-43f1-bd57-e9e70908cb34" providerId="ADAL" clId="{08206407-CD83-4021-A06C-9BC23F5E2692}" dt="2024-09-23T14:24:29.219" v="3203" actId="20577"/>
          <ac:spMkLst>
            <pc:docMk/>
            <pc:sldMk cId="763057184" sldId="472"/>
            <ac:spMk id="25" creationId="{1F64877F-C06D-14B0-3F82-D60F69950883}"/>
          </ac:spMkLst>
        </pc:spChg>
        <pc:spChg chg="mod">
          <ac:chgData name="Stuart Bullock" userId="0636eceb-0e3f-43f1-bd57-e9e70908cb34" providerId="ADAL" clId="{08206407-CD83-4021-A06C-9BC23F5E2692}" dt="2024-09-23T14:24:30.209" v="3204" actId="20577"/>
          <ac:spMkLst>
            <pc:docMk/>
            <pc:sldMk cId="763057184" sldId="472"/>
            <ac:spMk id="27" creationId="{14C6323D-1949-A5C7-49D9-AD1F33942A1C}"/>
          </ac:spMkLst>
        </pc:spChg>
        <pc:spChg chg="mod">
          <ac:chgData name="Stuart Bullock" userId="0636eceb-0e3f-43f1-bd57-e9e70908cb34" providerId="ADAL" clId="{08206407-CD83-4021-A06C-9BC23F5E2692}" dt="2024-09-23T14:24:31.874" v="3205" actId="6549"/>
          <ac:spMkLst>
            <pc:docMk/>
            <pc:sldMk cId="763057184" sldId="472"/>
            <ac:spMk id="29" creationId="{E4A279E4-7BB0-0C3F-CBBD-E6BF851CE353}"/>
          </ac:spMkLst>
        </pc:spChg>
      </pc:sldChg>
      <pc:sldChg chg="addSp modSp mod modCm">
        <pc:chgData name="Stuart Bullock" userId="0636eceb-0e3f-43f1-bd57-e9e70908cb34" providerId="ADAL" clId="{08206407-CD83-4021-A06C-9BC23F5E2692}" dt="2024-09-19T12:06:15.397" v="2843" actId="20577"/>
        <pc:sldMkLst>
          <pc:docMk/>
          <pc:sldMk cId="1541874718" sldId="474"/>
        </pc:sldMkLst>
        <pc:spChg chg="add mod">
          <ac:chgData name="Stuart Bullock" userId="0636eceb-0e3f-43f1-bd57-e9e70908cb34" providerId="ADAL" clId="{08206407-CD83-4021-A06C-9BC23F5E2692}" dt="2024-09-19T12:06:15.397" v="2843" actId="20577"/>
          <ac:spMkLst>
            <pc:docMk/>
            <pc:sldMk cId="1541874718" sldId="474"/>
            <ac:spMk id="3" creationId="{3054D894-D8C2-64DA-FAA6-3760E5AD96C0}"/>
          </ac:spMkLst>
        </pc:spChg>
        <pc:graphicFrameChg chg="mod modGraphic">
          <ac:chgData name="Stuart Bullock" userId="0636eceb-0e3f-43f1-bd57-e9e70908cb34" providerId="ADAL" clId="{08206407-CD83-4021-A06C-9BC23F5E2692}" dt="2024-09-18T14:20:49.901" v="2807"/>
          <ac:graphicFrameMkLst>
            <pc:docMk/>
            <pc:sldMk cId="1541874718" sldId="474"/>
            <ac:graphicFrameMk id="5" creationId="{24C1A7F6-D464-E001-2719-943042680019}"/>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0:55:27.321" v="1951"/>
              <pc2:cmMkLst xmlns:pc2="http://schemas.microsoft.com/office/powerpoint/2019/9/main/command">
                <pc:docMk/>
                <pc:sldMk cId="1541874718" sldId="474"/>
                <pc2:cmMk id="{841E4017-65FF-4311-949E-4389B314ACCE}"/>
              </pc2:cmMkLst>
            </pc226:cmChg>
          </p:ext>
        </pc:extLst>
      </pc:sldChg>
      <pc:sldChg chg="modSp mod modCm">
        <pc:chgData name="Stuart Bullock" userId="0636eceb-0e3f-43f1-bd57-e9e70908cb34" providerId="ADAL" clId="{08206407-CD83-4021-A06C-9BC23F5E2692}" dt="2024-09-23T14:04:18.882" v="2917"/>
        <pc:sldMkLst>
          <pc:docMk/>
          <pc:sldMk cId="2637681986" sldId="475"/>
        </pc:sldMkLst>
        <pc:graphicFrameChg chg="mod modGraphic">
          <ac:chgData name="Stuart Bullock" userId="0636eceb-0e3f-43f1-bd57-e9e70908cb34" providerId="ADAL" clId="{08206407-CD83-4021-A06C-9BC23F5E2692}" dt="2024-09-18T11:18:04.739" v="2016" actId="14734"/>
          <ac:graphicFrameMkLst>
            <pc:docMk/>
            <pc:sldMk cId="2637681986" sldId="475"/>
            <ac:graphicFrameMk id="2" creationId="{E1043316-5D0E-45E3-68EB-71EF6879BFF3}"/>
          </ac:graphicFrameMkLst>
        </pc:graphicFrameChg>
        <pc:picChg chg="mod">
          <ac:chgData name="Stuart Bullock" userId="0636eceb-0e3f-43f1-bd57-e9e70908cb34" providerId="ADAL" clId="{08206407-CD83-4021-A06C-9BC23F5E2692}" dt="2024-09-18T11:13:09.486" v="1981" actId="1076"/>
          <ac:picMkLst>
            <pc:docMk/>
            <pc:sldMk cId="2637681986" sldId="475"/>
            <ac:picMk id="4" creationId="{C45BD686-490D-7ACE-FB34-CEC477CCE3A0}"/>
          </ac:picMkLst>
        </pc:picChg>
        <pc:picChg chg="mod">
          <ac:chgData name="Stuart Bullock" userId="0636eceb-0e3f-43f1-bd57-e9e70908cb34" providerId="ADAL" clId="{08206407-CD83-4021-A06C-9BC23F5E2692}" dt="2024-09-18T11:13:02.601" v="1979" actId="1076"/>
          <ac:picMkLst>
            <pc:docMk/>
            <pc:sldMk cId="2637681986" sldId="475"/>
            <ac:picMk id="5" creationId="{58BD3B0C-EA98-0B74-CC25-43D448C10508}"/>
          </ac:picMkLst>
        </pc:picChg>
        <pc:picChg chg="mod">
          <ac:chgData name="Stuart Bullock" userId="0636eceb-0e3f-43f1-bd57-e9e70908cb34" providerId="ADAL" clId="{08206407-CD83-4021-A06C-9BC23F5E2692}" dt="2024-09-18T11:12:52.646" v="1978" actId="1076"/>
          <ac:picMkLst>
            <pc:docMk/>
            <pc:sldMk cId="2637681986" sldId="475"/>
            <ac:picMk id="6" creationId="{68DADE9D-E777-E2E6-307B-BEC2BB5DD7EF}"/>
          </ac:picMkLst>
        </pc:picChg>
        <pc:picChg chg="mod">
          <ac:chgData name="Stuart Bullock" userId="0636eceb-0e3f-43f1-bd57-e9e70908cb34" providerId="ADAL" clId="{08206407-CD83-4021-A06C-9BC23F5E2692}" dt="2024-09-18T11:13:11.797" v="1982" actId="1076"/>
          <ac:picMkLst>
            <pc:docMk/>
            <pc:sldMk cId="2637681986" sldId="475"/>
            <ac:picMk id="7" creationId="{164E21E6-9087-543F-C653-0C0479A8881A}"/>
          </ac:picMkLst>
        </pc:picChg>
        <pc:picChg chg="mod">
          <ac:chgData name="Stuart Bullock" userId="0636eceb-0e3f-43f1-bd57-e9e70908cb34" providerId="ADAL" clId="{08206407-CD83-4021-A06C-9BC23F5E2692}" dt="2024-09-18T11:13:06.796" v="1980" actId="1076"/>
          <ac:picMkLst>
            <pc:docMk/>
            <pc:sldMk cId="2637681986" sldId="475"/>
            <ac:picMk id="8" creationId="{D72C5E19-0B6B-9B7B-B73E-3D14FBD1602C}"/>
          </ac:picMkLst>
        </pc:picChg>
        <pc:picChg chg="mod">
          <ac:chgData name="Stuart Bullock" userId="0636eceb-0e3f-43f1-bd57-e9e70908cb34" providerId="ADAL" clId="{08206407-CD83-4021-A06C-9BC23F5E2692}" dt="2024-09-18T11:13:21.255" v="1984" actId="1076"/>
          <ac:picMkLst>
            <pc:docMk/>
            <pc:sldMk cId="2637681986" sldId="475"/>
            <ac:picMk id="10" creationId="{F7D4618C-8C6D-E58D-320E-EED3DEC005E7}"/>
          </ac:picMkLst>
        </pc:picChg>
        <pc:picChg chg="mod">
          <ac:chgData name="Stuart Bullock" userId="0636eceb-0e3f-43f1-bd57-e9e70908cb34" providerId="ADAL" clId="{08206407-CD83-4021-A06C-9BC23F5E2692}" dt="2024-09-18T11:13:17.488" v="1983" actId="1076"/>
          <ac:picMkLst>
            <pc:docMk/>
            <pc:sldMk cId="2637681986" sldId="475"/>
            <ac:picMk id="11" creationId="{DB830E24-BE66-A1E6-B2B2-81D99C3E56DF}"/>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12:41.276" v="1977"/>
              <pc2:cmMkLst xmlns:pc2="http://schemas.microsoft.com/office/powerpoint/2019/9/main/command">
                <pc:docMk/>
                <pc:sldMk cId="2637681986" sldId="475"/>
                <pc2:cmMk id="{20370A00-9467-421A-A6B6-F3F26026993A}"/>
              </pc2:cmMkLst>
            </pc226:cmChg>
            <pc226:cmChg xmlns:pc226="http://schemas.microsoft.com/office/powerpoint/2022/06/main/command" chg="mod">
              <pc226:chgData name="Stuart Bullock" userId="0636eceb-0e3f-43f1-bd57-e9e70908cb34" providerId="ADAL" clId="{08206407-CD83-4021-A06C-9BC23F5E2692}" dt="2024-09-18T11:10:45.402" v="1972"/>
              <pc2:cmMkLst xmlns:pc2="http://schemas.microsoft.com/office/powerpoint/2019/9/main/command">
                <pc:docMk/>
                <pc:sldMk cId="2637681986" sldId="475"/>
                <pc2:cmMk id="{9CEC64AF-5A3B-4727-BD65-BC9E2ED7BD8E}"/>
              </pc2:cmMkLst>
            </pc226:cmChg>
            <pc226:cmChg xmlns:pc226="http://schemas.microsoft.com/office/powerpoint/2022/06/main/command" chg="mod">
              <pc226:chgData name="Stuart Bullock" userId="0636eceb-0e3f-43f1-bd57-e9e70908cb34" providerId="ADAL" clId="{08206407-CD83-4021-A06C-9BC23F5E2692}" dt="2024-09-23T14:04:18.882" v="2917"/>
              <pc2:cmMkLst xmlns:pc2="http://schemas.microsoft.com/office/powerpoint/2019/9/main/command">
                <pc:docMk/>
                <pc:sldMk cId="2637681986" sldId="475"/>
                <pc2:cmMk id="{9F95BCD8-9304-4845-B4BD-167E729FBA1C}"/>
              </pc2:cmMkLst>
            </pc226:cmChg>
          </p:ext>
        </pc:extLst>
      </pc:sldChg>
      <pc:sldChg chg="modSp mod modCm">
        <pc:chgData name="Stuart Bullock" userId="0636eceb-0e3f-43f1-bd57-e9e70908cb34" providerId="ADAL" clId="{08206407-CD83-4021-A06C-9BC23F5E2692}" dt="2024-09-18T12:52:48.492" v="2806" actId="14734"/>
        <pc:sldMkLst>
          <pc:docMk/>
          <pc:sldMk cId="18099015" sldId="476"/>
        </pc:sldMkLst>
        <pc:graphicFrameChg chg="mod modGraphic">
          <ac:chgData name="Stuart Bullock" userId="0636eceb-0e3f-43f1-bd57-e9e70908cb34" providerId="ADAL" clId="{08206407-CD83-4021-A06C-9BC23F5E2692}" dt="2024-09-18T12:52:48.492" v="2806" actId="14734"/>
          <ac:graphicFrameMkLst>
            <pc:docMk/>
            <pc:sldMk cId="18099015" sldId="476"/>
            <ac:graphicFrameMk id="2" creationId="{E1043316-5D0E-45E3-68EB-71EF6879BFF3}"/>
          </ac:graphicFrameMkLst>
        </pc:graphicFrameChg>
        <pc:picChg chg="mod">
          <ac:chgData name="Stuart Bullock" userId="0636eceb-0e3f-43f1-bd57-e9e70908cb34" providerId="ADAL" clId="{08206407-CD83-4021-A06C-9BC23F5E2692}" dt="2024-09-18T11:17:20.395" v="2011" actId="1076"/>
          <ac:picMkLst>
            <pc:docMk/>
            <pc:sldMk cId="18099015" sldId="476"/>
            <ac:picMk id="4" creationId="{D3994156-D3DE-284C-E6C8-1272B7607282}"/>
          </ac:picMkLst>
        </pc:picChg>
        <pc:picChg chg="mod">
          <ac:chgData name="Stuart Bullock" userId="0636eceb-0e3f-43f1-bd57-e9e70908cb34" providerId="ADAL" clId="{08206407-CD83-4021-A06C-9BC23F5E2692}" dt="2024-09-18T11:17:09.612" v="2008" actId="1076"/>
          <ac:picMkLst>
            <pc:docMk/>
            <pc:sldMk cId="18099015" sldId="476"/>
            <ac:picMk id="5" creationId="{B25BC77E-1C8E-BE9D-D6BC-D5F079373270}"/>
          </ac:picMkLst>
        </pc:picChg>
        <pc:picChg chg="mod">
          <ac:chgData name="Stuart Bullock" userId="0636eceb-0e3f-43f1-bd57-e9e70908cb34" providerId="ADAL" clId="{08206407-CD83-4021-A06C-9BC23F5E2692}" dt="2024-09-18T11:16:57.769" v="2005" actId="1076"/>
          <ac:picMkLst>
            <pc:docMk/>
            <pc:sldMk cId="18099015" sldId="476"/>
            <ac:picMk id="6" creationId="{68DADE9D-E777-E2E6-307B-BEC2BB5DD7EF}"/>
          </ac:picMkLst>
        </pc:picChg>
        <pc:picChg chg="mod">
          <ac:chgData name="Stuart Bullock" userId="0636eceb-0e3f-43f1-bd57-e9e70908cb34" providerId="ADAL" clId="{08206407-CD83-4021-A06C-9BC23F5E2692}" dt="2024-09-18T11:17:12.740" v="2009" actId="1076"/>
          <ac:picMkLst>
            <pc:docMk/>
            <pc:sldMk cId="18099015" sldId="476"/>
            <ac:picMk id="7" creationId="{164E21E6-9087-543F-C653-0C0479A8881A}"/>
          </ac:picMkLst>
        </pc:picChg>
        <pc:picChg chg="mod">
          <ac:chgData name="Stuart Bullock" userId="0636eceb-0e3f-43f1-bd57-e9e70908cb34" providerId="ADAL" clId="{08206407-CD83-4021-A06C-9BC23F5E2692}" dt="2024-09-18T11:17:05.674" v="2007" actId="1076"/>
          <ac:picMkLst>
            <pc:docMk/>
            <pc:sldMk cId="18099015" sldId="476"/>
            <ac:picMk id="8" creationId="{D72C5E19-0B6B-9B7B-B73E-3D14FBD1602C}"/>
          </ac:picMkLst>
        </pc:picChg>
        <pc:picChg chg="mod">
          <ac:chgData name="Stuart Bullock" userId="0636eceb-0e3f-43f1-bd57-e9e70908cb34" providerId="ADAL" clId="{08206407-CD83-4021-A06C-9BC23F5E2692}" dt="2024-09-18T11:17:18.320" v="2010" actId="1076"/>
          <ac:picMkLst>
            <pc:docMk/>
            <pc:sldMk cId="18099015" sldId="476"/>
            <ac:picMk id="10" creationId="{55CDE5E6-F2E7-61BF-3B31-F177B5DA7377}"/>
          </ac:picMkLst>
        </pc:picChg>
        <pc:picChg chg="mod">
          <ac:chgData name="Stuart Bullock" userId="0636eceb-0e3f-43f1-bd57-e9e70908cb34" providerId="ADAL" clId="{08206407-CD83-4021-A06C-9BC23F5E2692}" dt="2024-09-18T11:17:23.269" v="2012" actId="1076"/>
          <ac:picMkLst>
            <pc:docMk/>
            <pc:sldMk cId="18099015" sldId="476"/>
            <ac:picMk id="11" creationId="{F8361718-74D8-5412-3CEF-BB16C675A74F}"/>
          </ac:picMkLst>
        </pc:pic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18:34.712" v="2018"/>
              <pc2:cmMkLst xmlns:pc2="http://schemas.microsoft.com/office/powerpoint/2019/9/main/command">
                <pc:docMk/>
                <pc:sldMk cId="18099015" sldId="476"/>
                <pc2:cmMk id="{BBCCDFB2-2917-4401-9E0E-0AA16A9060EA}"/>
              </pc2:cmMkLst>
            </pc226:cmChg>
          </p:ext>
        </pc:extLst>
      </pc:sldChg>
      <pc:sldChg chg="addSp delSp modSp mod modCm">
        <pc:chgData name="Stuart Bullock" userId="0636eceb-0e3f-43f1-bd57-e9e70908cb34" providerId="ADAL" clId="{08206407-CD83-4021-A06C-9BC23F5E2692}" dt="2024-09-23T14:05:31.065" v="2926" actId="6549"/>
        <pc:sldMkLst>
          <pc:docMk/>
          <pc:sldMk cId="3987541010" sldId="477"/>
        </pc:sldMkLst>
        <pc:spChg chg="mod">
          <ac:chgData name="Stuart Bullock" userId="0636eceb-0e3f-43f1-bd57-e9e70908cb34" providerId="ADAL" clId="{08206407-CD83-4021-A06C-9BC23F5E2692}" dt="2024-09-23T14:05:31.065" v="2926" actId="6549"/>
          <ac:spMkLst>
            <pc:docMk/>
            <pc:sldMk cId="3987541010" sldId="477"/>
            <ac:spMk id="3" creationId="{8576E818-01F2-A8A9-A4F8-63208FBDAE15}"/>
          </ac:spMkLst>
        </pc:spChg>
        <pc:graphicFrameChg chg="add del mod">
          <ac:chgData name="Stuart Bullock" userId="0636eceb-0e3f-43f1-bd57-e9e70908cb34" providerId="ADAL" clId="{08206407-CD83-4021-A06C-9BC23F5E2692}" dt="2024-09-17T10:18:52.155" v="71"/>
          <ac:graphicFrameMkLst>
            <pc:docMk/>
            <pc:sldMk cId="3987541010" sldId="477"/>
            <ac:graphicFrameMk id="5" creationId="{8149C4E8-F6D1-9B8E-147B-2A150CD605E4}"/>
          </ac:graphicFrameMkLst>
        </pc:graphicFrameChg>
        <pc:graphicFrameChg chg="add del mod">
          <ac:chgData name="Stuart Bullock" userId="0636eceb-0e3f-43f1-bd57-e9e70908cb34" providerId="ADAL" clId="{08206407-CD83-4021-A06C-9BC23F5E2692}" dt="2024-09-17T10:18:59.023" v="76"/>
          <ac:graphicFrameMkLst>
            <pc:docMk/>
            <pc:sldMk cId="3987541010" sldId="477"/>
            <ac:graphicFrameMk id="6" creationId="{741E0673-8D55-B47A-2A52-2DC01C581821}"/>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25:21.550" v="2102"/>
              <pc2:cmMkLst xmlns:pc2="http://schemas.microsoft.com/office/powerpoint/2019/9/main/command">
                <pc:docMk/>
                <pc:sldMk cId="3987541010" sldId="477"/>
                <pc2:cmMk id="{12B27D5E-7BEC-4E62-AF99-CB629602C98B}"/>
              </pc2:cmMkLst>
            </pc226:cmChg>
            <pc226:cmChg xmlns:pc226="http://schemas.microsoft.com/office/powerpoint/2022/06/main/command" chg="mod">
              <pc226:chgData name="Stuart Bullock" userId="0636eceb-0e3f-43f1-bd57-e9e70908cb34" providerId="ADAL" clId="{08206407-CD83-4021-A06C-9BC23F5E2692}" dt="2024-09-18T11:25:37.418" v="2104"/>
              <pc2:cmMkLst xmlns:pc2="http://schemas.microsoft.com/office/powerpoint/2019/9/main/command">
                <pc:docMk/>
                <pc:sldMk cId="3987541010" sldId="477"/>
                <pc2:cmMk id="{E0ECE77E-A372-4CD6-8316-8FBCE7CFEC0B}"/>
              </pc2:cmMkLst>
            </pc226:cmChg>
          </p:ext>
        </pc:extLst>
      </pc:sldChg>
      <pc:sldChg chg="addSp delSp modSp mod modCm">
        <pc:chgData name="Stuart Bullock" userId="0636eceb-0e3f-43f1-bd57-e9e70908cb34" providerId="ADAL" clId="{08206407-CD83-4021-A06C-9BC23F5E2692}" dt="2024-09-18T11:37:02.338" v="2202" actId="20577"/>
        <pc:sldMkLst>
          <pc:docMk/>
          <pc:sldMk cId="292569973" sldId="478"/>
        </pc:sldMkLst>
        <pc:spChg chg="mod">
          <ac:chgData name="Stuart Bullock" userId="0636eceb-0e3f-43f1-bd57-e9e70908cb34" providerId="ADAL" clId="{08206407-CD83-4021-A06C-9BC23F5E2692}" dt="2024-09-18T11:37:02.338" v="2202" actId="20577"/>
          <ac:spMkLst>
            <pc:docMk/>
            <pc:sldMk cId="292569973" sldId="478"/>
            <ac:spMk id="3" creationId="{AC8CD442-257C-3FB6-0274-6024421DDF42}"/>
          </ac:spMkLst>
        </pc:spChg>
        <pc:graphicFrameChg chg="add del mod">
          <ac:chgData name="Stuart Bullock" userId="0636eceb-0e3f-43f1-bd57-e9e70908cb34" providerId="ADAL" clId="{08206407-CD83-4021-A06C-9BC23F5E2692}" dt="2024-09-17T10:19:56.739" v="97"/>
          <ac:graphicFrameMkLst>
            <pc:docMk/>
            <pc:sldMk cId="292569973" sldId="478"/>
            <ac:graphicFrameMk id="5" creationId="{C9AF8D0F-793A-A998-94F8-C83AD26DE511}"/>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1:37:02.338" v="2202" actId="20577"/>
              <pc2:cmMkLst xmlns:pc2="http://schemas.microsoft.com/office/powerpoint/2019/9/main/command">
                <pc:docMk/>
                <pc:sldMk cId="292569973" sldId="478"/>
                <pc2:cmMk id="{49A44A93-899E-4B05-8115-A8D9A87F98D6}"/>
              </pc2:cmMkLst>
            </pc226:cmChg>
          </p:ext>
        </pc:extLst>
      </pc:sldChg>
      <pc:sldChg chg="addSp delSp modSp mod">
        <pc:chgData name="Stuart Bullock" userId="0636eceb-0e3f-43f1-bd57-e9e70908cb34" providerId="ADAL" clId="{08206407-CD83-4021-A06C-9BC23F5E2692}" dt="2024-09-17T11:36:04.839" v="624" actId="20577"/>
        <pc:sldMkLst>
          <pc:docMk/>
          <pc:sldMk cId="1421237301" sldId="479"/>
        </pc:sldMkLst>
        <pc:spChg chg="mod">
          <ac:chgData name="Stuart Bullock" userId="0636eceb-0e3f-43f1-bd57-e9e70908cb34" providerId="ADAL" clId="{08206407-CD83-4021-A06C-9BC23F5E2692}" dt="2024-09-17T11:36:04.839" v="624" actId="20577"/>
          <ac:spMkLst>
            <pc:docMk/>
            <pc:sldMk cId="1421237301" sldId="479"/>
            <ac:spMk id="5" creationId="{467C3C6B-EE8A-6757-CA44-AF21F8DB49E0}"/>
          </ac:spMkLst>
        </pc:spChg>
        <pc:graphicFrameChg chg="add del mod">
          <ac:chgData name="Stuart Bullock" userId="0636eceb-0e3f-43f1-bd57-e9e70908cb34" providerId="ADAL" clId="{08206407-CD83-4021-A06C-9BC23F5E2692}" dt="2024-09-17T10:21:04.640" v="121"/>
          <ac:graphicFrameMkLst>
            <pc:docMk/>
            <pc:sldMk cId="1421237301" sldId="479"/>
            <ac:graphicFrameMk id="3" creationId="{1DB3A018-26A8-7F9D-0011-E7DE39230523}"/>
          </ac:graphicFrameMkLst>
        </pc:graphicFrameChg>
      </pc:sldChg>
      <pc:sldChg chg="addSp delSp modSp mod">
        <pc:chgData name="Stuart Bullock" userId="0636eceb-0e3f-43f1-bd57-e9e70908cb34" providerId="ADAL" clId="{08206407-CD83-4021-A06C-9BC23F5E2692}" dt="2024-09-18T11:39:57.579" v="2232" actId="20577"/>
        <pc:sldMkLst>
          <pc:docMk/>
          <pc:sldMk cId="2059371316" sldId="480"/>
        </pc:sldMkLst>
        <pc:spChg chg="mod">
          <ac:chgData name="Stuart Bullock" userId="0636eceb-0e3f-43f1-bd57-e9e70908cb34" providerId="ADAL" clId="{08206407-CD83-4021-A06C-9BC23F5E2692}" dt="2024-09-18T11:39:57.579" v="2232" actId="20577"/>
          <ac:spMkLst>
            <pc:docMk/>
            <pc:sldMk cId="2059371316" sldId="480"/>
            <ac:spMk id="3" creationId="{A578F86B-3730-BA75-AA2D-38543385E3BF}"/>
          </ac:spMkLst>
        </pc:spChg>
        <pc:graphicFrameChg chg="add del mod">
          <ac:chgData name="Stuart Bullock" userId="0636eceb-0e3f-43f1-bd57-e9e70908cb34" providerId="ADAL" clId="{08206407-CD83-4021-A06C-9BC23F5E2692}" dt="2024-09-18T07:35:43.295" v="1528"/>
          <ac:graphicFrameMkLst>
            <pc:docMk/>
            <pc:sldMk cId="2059371316" sldId="480"/>
            <ac:graphicFrameMk id="5" creationId="{859D54EE-D555-F171-1A72-5E1B4FAF38DB}"/>
          </ac:graphicFrameMkLst>
        </pc:graphicFrameChg>
      </pc:sldChg>
      <pc:sldChg chg="addSp delSp modSp mod">
        <pc:chgData name="Stuart Bullock" userId="0636eceb-0e3f-43f1-bd57-e9e70908cb34" providerId="ADAL" clId="{08206407-CD83-4021-A06C-9BC23F5E2692}" dt="2024-09-17T11:29:24.925" v="597" actId="478"/>
        <pc:sldMkLst>
          <pc:docMk/>
          <pc:sldMk cId="3333252044" sldId="481"/>
        </pc:sldMkLst>
        <pc:graphicFrameChg chg="mod">
          <ac:chgData name="Stuart Bullock" userId="0636eceb-0e3f-43f1-bd57-e9e70908cb34" providerId="ADAL" clId="{08206407-CD83-4021-A06C-9BC23F5E2692}" dt="2024-09-17T11:28:47.874" v="589"/>
          <ac:graphicFrameMkLst>
            <pc:docMk/>
            <pc:sldMk cId="3333252044" sldId="481"/>
            <ac:graphicFrameMk id="8" creationId="{D421D63F-F576-1644-1639-0CF5FE08C1FC}"/>
          </ac:graphicFrameMkLst>
        </pc:graphicFrameChg>
        <pc:picChg chg="add del mod">
          <ac:chgData name="Stuart Bullock" userId="0636eceb-0e3f-43f1-bd57-e9e70908cb34" providerId="ADAL" clId="{08206407-CD83-4021-A06C-9BC23F5E2692}" dt="2024-09-17T11:29:24.925" v="597" actId="478"/>
          <ac:picMkLst>
            <pc:docMk/>
            <pc:sldMk cId="3333252044" sldId="481"/>
            <ac:picMk id="2" creationId="{5A7ADC41-BC47-C2F6-CA20-F6FD4FCBCE15}"/>
          </ac:picMkLst>
        </pc:picChg>
      </pc:sldChg>
      <pc:sldChg chg="addSp delSp modSp mod">
        <pc:chgData name="Stuart Bullock" userId="0636eceb-0e3f-43f1-bd57-e9e70908cb34" providerId="ADAL" clId="{08206407-CD83-4021-A06C-9BC23F5E2692}" dt="2024-09-19T12:11:40.102" v="2893" actId="20577"/>
        <pc:sldMkLst>
          <pc:docMk/>
          <pc:sldMk cId="3529941181" sldId="482"/>
        </pc:sldMkLst>
        <pc:spChg chg="add mod">
          <ac:chgData name="Stuart Bullock" userId="0636eceb-0e3f-43f1-bd57-e9e70908cb34" providerId="ADAL" clId="{08206407-CD83-4021-A06C-9BC23F5E2692}" dt="2024-09-19T12:11:40.102" v="2893" actId="20577"/>
          <ac:spMkLst>
            <pc:docMk/>
            <pc:sldMk cId="3529941181" sldId="482"/>
            <ac:spMk id="4" creationId="{353629E6-024D-995D-9096-7F1AC9C9178D}"/>
          </ac:spMkLst>
        </pc:spChg>
        <pc:graphicFrameChg chg="add del mod">
          <ac:chgData name="Stuart Bullock" userId="0636eceb-0e3f-43f1-bd57-e9e70908cb34" providerId="ADAL" clId="{08206407-CD83-4021-A06C-9BC23F5E2692}" dt="2024-09-17T10:24:38.919" v="166"/>
          <ac:graphicFrameMkLst>
            <pc:docMk/>
            <pc:sldMk cId="3529941181" sldId="482"/>
            <ac:graphicFrameMk id="5" creationId="{32F815F3-3581-80A8-56A0-F812B2BD4729}"/>
          </ac:graphicFrameMkLst>
        </pc:graphicFrameChg>
      </pc:sldChg>
      <pc:sldChg chg="addSp delSp modSp mod">
        <pc:chgData name="Stuart Bullock" userId="0636eceb-0e3f-43f1-bd57-e9e70908cb34" providerId="ADAL" clId="{08206407-CD83-4021-A06C-9BC23F5E2692}" dt="2024-09-18T12:03:21.201" v="2347" actId="20577"/>
        <pc:sldMkLst>
          <pc:docMk/>
          <pc:sldMk cId="2000390376" sldId="483"/>
        </pc:sldMkLst>
        <pc:spChg chg="add mod">
          <ac:chgData name="Stuart Bullock" userId="0636eceb-0e3f-43f1-bd57-e9e70908cb34" providerId="ADAL" clId="{08206407-CD83-4021-A06C-9BC23F5E2692}" dt="2024-09-18T12:03:21.201" v="2347" actId="20577"/>
          <ac:spMkLst>
            <pc:docMk/>
            <pc:sldMk cId="2000390376" sldId="483"/>
            <ac:spMk id="2" creationId="{30C01732-6215-8006-CA33-F42DABD71124}"/>
          </ac:spMkLst>
        </pc:spChg>
        <pc:graphicFrameChg chg="add del mod">
          <ac:chgData name="Stuart Bullock" userId="0636eceb-0e3f-43f1-bd57-e9e70908cb34" providerId="ADAL" clId="{08206407-CD83-4021-A06C-9BC23F5E2692}" dt="2024-09-17T10:25:55.423" v="185"/>
          <ac:graphicFrameMkLst>
            <pc:docMk/>
            <pc:sldMk cId="2000390376" sldId="483"/>
            <ac:graphicFrameMk id="3" creationId="{67DCD2FB-EFA3-A56E-7E48-3C934B978D8E}"/>
          </ac:graphicFrameMkLst>
        </pc:graphicFrameChg>
      </pc:sldChg>
      <pc:sldChg chg="addSp delSp modSp mod">
        <pc:chgData name="Stuart Bullock" userId="0636eceb-0e3f-43f1-bd57-e9e70908cb34" providerId="ADAL" clId="{08206407-CD83-4021-A06C-9BC23F5E2692}" dt="2024-09-18T12:05:38.530" v="2390" actId="20577"/>
        <pc:sldMkLst>
          <pc:docMk/>
          <pc:sldMk cId="2802215813" sldId="484"/>
        </pc:sldMkLst>
        <pc:spChg chg="add mod">
          <ac:chgData name="Stuart Bullock" userId="0636eceb-0e3f-43f1-bd57-e9e70908cb34" providerId="ADAL" clId="{08206407-CD83-4021-A06C-9BC23F5E2692}" dt="2024-09-18T12:05:38.530" v="2390" actId="20577"/>
          <ac:spMkLst>
            <pc:docMk/>
            <pc:sldMk cId="2802215813" sldId="484"/>
            <ac:spMk id="3" creationId="{579BBAFD-1A50-4909-2F87-78E6E3577BD0}"/>
          </ac:spMkLst>
        </pc:spChg>
        <pc:graphicFrameChg chg="add del mod">
          <ac:chgData name="Stuart Bullock" userId="0636eceb-0e3f-43f1-bd57-e9e70908cb34" providerId="ADAL" clId="{08206407-CD83-4021-A06C-9BC23F5E2692}" dt="2024-09-17T10:27:42.178" v="216"/>
          <ac:graphicFrameMkLst>
            <pc:docMk/>
            <pc:sldMk cId="2802215813" sldId="484"/>
            <ac:graphicFrameMk id="5" creationId="{E3D4A13E-D5A9-8CBD-55D8-CFD0D00631FB}"/>
          </ac:graphicFrameMkLst>
        </pc:graphicFrameChg>
      </pc:sldChg>
      <pc:sldChg chg="addSp delSp modSp mod modCm">
        <pc:chgData name="Stuart Bullock" userId="0636eceb-0e3f-43f1-bd57-e9e70908cb34" providerId="ADAL" clId="{08206407-CD83-4021-A06C-9BC23F5E2692}" dt="2024-09-18T12:07:07.445" v="2407"/>
        <pc:sldMkLst>
          <pc:docMk/>
          <pc:sldMk cId="3781667602" sldId="485"/>
        </pc:sldMkLst>
        <pc:spChg chg="add mod">
          <ac:chgData name="Stuart Bullock" userId="0636eceb-0e3f-43f1-bd57-e9e70908cb34" providerId="ADAL" clId="{08206407-CD83-4021-A06C-9BC23F5E2692}" dt="2024-09-18T12:07:05.481" v="2406" actId="20577"/>
          <ac:spMkLst>
            <pc:docMk/>
            <pc:sldMk cId="3781667602" sldId="485"/>
            <ac:spMk id="3" creationId="{544B752B-9310-4E24-CD57-EDCDACE8F4E6}"/>
          </ac:spMkLst>
        </pc:spChg>
        <pc:graphicFrameChg chg="add del mod">
          <ac:chgData name="Stuart Bullock" userId="0636eceb-0e3f-43f1-bd57-e9e70908cb34" providerId="ADAL" clId="{08206407-CD83-4021-A06C-9BC23F5E2692}" dt="2024-09-17T10:28:33.244" v="231"/>
          <ac:graphicFrameMkLst>
            <pc:docMk/>
            <pc:sldMk cId="3781667602" sldId="485"/>
            <ac:graphicFrameMk id="5" creationId="{3578DE12-8BA9-9CE5-73E2-465B9F1E9644}"/>
          </ac:graphicFrameMkLst>
        </pc:graphicFrameChg>
        <pc:extLst>
          <p:ext xmlns:p="http://schemas.openxmlformats.org/presentationml/2006/main" uri="{D6D511B9-2390-475A-947B-AFAB55BFBCF1}">
            <pc226:cmChg xmlns:pc226="http://schemas.microsoft.com/office/powerpoint/2022/06/main/command" chg="mod">
              <pc226:chgData name="Stuart Bullock" userId="0636eceb-0e3f-43f1-bd57-e9e70908cb34" providerId="ADAL" clId="{08206407-CD83-4021-A06C-9BC23F5E2692}" dt="2024-09-18T12:07:07.445" v="2407"/>
              <pc2:cmMkLst xmlns:pc2="http://schemas.microsoft.com/office/powerpoint/2019/9/main/command">
                <pc:docMk/>
                <pc:sldMk cId="3781667602" sldId="485"/>
                <pc2:cmMk id="{6D65D753-F376-4783-AA64-3881DFD46B65}"/>
              </pc2:cmMkLst>
            </pc226:cmChg>
          </p:ext>
        </pc:extLst>
      </pc:sldChg>
      <pc:sldChg chg="addSp delSp modSp mod">
        <pc:chgData name="Stuart Bullock" userId="0636eceb-0e3f-43f1-bd57-e9e70908cb34" providerId="ADAL" clId="{08206407-CD83-4021-A06C-9BC23F5E2692}" dt="2024-09-17T10:40:16.548" v="516" actId="2711"/>
        <pc:sldMkLst>
          <pc:docMk/>
          <pc:sldMk cId="1433468171" sldId="486"/>
        </pc:sldMkLst>
        <pc:spChg chg="add mod">
          <ac:chgData name="Stuart Bullock" userId="0636eceb-0e3f-43f1-bd57-e9e70908cb34" providerId="ADAL" clId="{08206407-CD83-4021-A06C-9BC23F5E2692}" dt="2024-09-17T10:40:16.548" v="516" actId="2711"/>
          <ac:spMkLst>
            <pc:docMk/>
            <pc:sldMk cId="1433468171" sldId="486"/>
            <ac:spMk id="4" creationId="{A59FDC3C-1FF2-2DA0-DD8A-D558F5EB1D1E}"/>
          </ac:spMkLst>
        </pc:spChg>
        <pc:graphicFrameChg chg="add del mod">
          <ac:chgData name="Stuart Bullock" userId="0636eceb-0e3f-43f1-bd57-e9e70908cb34" providerId="ADAL" clId="{08206407-CD83-4021-A06C-9BC23F5E2692}" dt="2024-09-17T10:29:23.030" v="250"/>
          <ac:graphicFrameMkLst>
            <pc:docMk/>
            <pc:sldMk cId="1433468171" sldId="486"/>
            <ac:graphicFrameMk id="5" creationId="{D4FA1713-D996-D49E-9DC2-61B4730EAB4C}"/>
          </ac:graphicFrameMkLst>
        </pc:graphicFrameChg>
      </pc:sldChg>
      <pc:sldChg chg="addSp delSp modSp mod">
        <pc:chgData name="Stuart Bullock" userId="0636eceb-0e3f-43f1-bd57-e9e70908cb34" providerId="ADAL" clId="{08206407-CD83-4021-A06C-9BC23F5E2692}" dt="2024-09-18T12:10:27.011" v="2437" actId="20577"/>
        <pc:sldMkLst>
          <pc:docMk/>
          <pc:sldMk cId="4203031859" sldId="487"/>
        </pc:sldMkLst>
        <pc:spChg chg="add mod">
          <ac:chgData name="Stuart Bullock" userId="0636eceb-0e3f-43f1-bd57-e9e70908cb34" providerId="ADAL" clId="{08206407-CD83-4021-A06C-9BC23F5E2692}" dt="2024-09-18T12:10:27.011" v="2437" actId="20577"/>
          <ac:spMkLst>
            <pc:docMk/>
            <pc:sldMk cId="4203031859" sldId="487"/>
            <ac:spMk id="3" creationId="{5C34E5E0-AA4A-FAD5-8824-53732642F251}"/>
          </ac:spMkLst>
        </pc:spChg>
        <pc:graphicFrameChg chg="add del mod">
          <ac:chgData name="Stuart Bullock" userId="0636eceb-0e3f-43f1-bd57-e9e70908cb34" providerId="ADAL" clId="{08206407-CD83-4021-A06C-9BC23F5E2692}" dt="2024-09-17T10:30:47.237" v="282"/>
          <ac:graphicFrameMkLst>
            <pc:docMk/>
            <pc:sldMk cId="4203031859" sldId="487"/>
            <ac:graphicFrameMk id="5" creationId="{BE13586E-7F7F-D2F6-9A18-544CC7EF0C3B}"/>
          </ac:graphicFrameMkLst>
        </pc:graphicFrameChg>
      </pc:sldChg>
      <pc:sldChg chg="addSp delSp modSp mod">
        <pc:chgData name="Stuart Bullock" userId="0636eceb-0e3f-43f1-bd57-e9e70908cb34" providerId="ADAL" clId="{08206407-CD83-4021-A06C-9BC23F5E2692}" dt="2024-09-17T10:41:06.894" v="529" actId="2711"/>
        <pc:sldMkLst>
          <pc:docMk/>
          <pc:sldMk cId="762781257" sldId="488"/>
        </pc:sldMkLst>
        <pc:spChg chg="add del mod">
          <ac:chgData name="Stuart Bullock" userId="0636eceb-0e3f-43f1-bd57-e9e70908cb34" providerId="ADAL" clId="{08206407-CD83-4021-A06C-9BC23F5E2692}" dt="2024-09-17T10:41:06.894" v="529" actId="2711"/>
          <ac:spMkLst>
            <pc:docMk/>
            <pc:sldMk cId="762781257" sldId="488"/>
            <ac:spMk id="4" creationId="{A2AB1587-6CAB-3003-47FD-A4FCD315A88C}"/>
          </ac:spMkLst>
        </pc:spChg>
        <pc:spChg chg="add mod">
          <ac:chgData name="Stuart Bullock" userId="0636eceb-0e3f-43f1-bd57-e9e70908cb34" providerId="ADAL" clId="{08206407-CD83-4021-A06C-9BC23F5E2692}" dt="2024-09-17T10:31:48.729" v="316"/>
          <ac:spMkLst>
            <pc:docMk/>
            <pc:sldMk cId="762781257" sldId="488"/>
            <ac:spMk id="6" creationId="{90DDBC65-845F-EE82-34E3-38964691397B}"/>
          </ac:spMkLst>
        </pc:spChg>
        <pc:graphicFrameChg chg="add del mod">
          <ac:chgData name="Stuart Bullock" userId="0636eceb-0e3f-43f1-bd57-e9e70908cb34" providerId="ADAL" clId="{08206407-CD83-4021-A06C-9BC23F5E2692}" dt="2024-09-17T10:31:48.729" v="316"/>
          <ac:graphicFrameMkLst>
            <pc:docMk/>
            <pc:sldMk cId="762781257" sldId="488"/>
            <ac:graphicFrameMk id="5" creationId="{33D04B68-EA2A-5B50-FB3E-683098609E16}"/>
          </ac:graphicFrameMkLst>
        </pc:graphicFrameChg>
      </pc:sldChg>
      <pc:sldChg chg="addSp delSp modSp mod">
        <pc:chgData name="Stuart Bullock" userId="0636eceb-0e3f-43f1-bd57-e9e70908cb34" providerId="ADAL" clId="{08206407-CD83-4021-A06C-9BC23F5E2692}" dt="2024-09-23T14:23:48.522" v="3188" actId="6549"/>
        <pc:sldMkLst>
          <pc:docMk/>
          <pc:sldMk cId="3110052606" sldId="489"/>
        </pc:sldMkLst>
        <pc:spChg chg="add mod">
          <ac:chgData name="Stuart Bullock" userId="0636eceb-0e3f-43f1-bd57-e9e70908cb34" providerId="ADAL" clId="{08206407-CD83-4021-A06C-9BC23F5E2692}" dt="2024-09-23T14:23:48.522" v="3188" actId="6549"/>
          <ac:spMkLst>
            <pc:docMk/>
            <pc:sldMk cId="3110052606" sldId="489"/>
            <ac:spMk id="4" creationId="{CDCBC386-4CD2-3218-BFB0-19D9440F4C2E}"/>
          </ac:spMkLst>
        </pc:spChg>
        <pc:graphicFrameChg chg="add del mod">
          <ac:chgData name="Stuart Bullock" userId="0636eceb-0e3f-43f1-bd57-e9e70908cb34" providerId="ADAL" clId="{08206407-CD83-4021-A06C-9BC23F5E2692}" dt="2024-09-17T10:33:09.734" v="360"/>
          <ac:graphicFrameMkLst>
            <pc:docMk/>
            <pc:sldMk cId="3110052606" sldId="489"/>
            <ac:graphicFrameMk id="5" creationId="{B9C81ED0-6975-B03D-3E72-F7CA08599148}"/>
          </ac:graphicFrameMkLst>
        </pc:graphicFrameChg>
      </pc:sldChg>
      <pc:sldChg chg="addSp delSp modSp mod">
        <pc:chgData name="Stuart Bullock" userId="0636eceb-0e3f-43f1-bd57-e9e70908cb34" providerId="ADAL" clId="{08206407-CD83-4021-A06C-9BC23F5E2692}" dt="2024-09-17T10:41:26.607" v="533" actId="2711"/>
        <pc:sldMkLst>
          <pc:docMk/>
          <pc:sldMk cId="3936707865" sldId="490"/>
        </pc:sldMkLst>
        <pc:spChg chg="add mod">
          <ac:chgData name="Stuart Bullock" userId="0636eceb-0e3f-43f1-bd57-e9e70908cb34" providerId="ADAL" clId="{08206407-CD83-4021-A06C-9BC23F5E2692}" dt="2024-09-17T10:41:26.607" v="533" actId="2711"/>
          <ac:spMkLst>
            <pc:docMk/>
            <pc:sldMk cId="3936707865" sldId="490"/>
            <ac:spMk id="3" creationId="{A3DE444E-3DC1-8B42-489E-60C2B128948C}"/>
          </ac:spMkLst>
        </pc:spChg>
        <pc:graphicFrameChg chg="add del mod">
          <ac:chgData name="Stuart Bullock" userId="0636eceb-0e3f-43f1-bd57-e9e70908cb34" providerId="ADAL" clId="{08206407-CD83-4021-A06C-9BC23F5E2692}" dt="2024-09-17T10:33:54.586" v="385"/>
          <ac:graphicFrameMkLst>
            <pc:docMk/>
            <pc:sldMk cId="3936707865" sldId="490"/>
            <ac:graphicFrameMk id="5" creationId="{D42ADF6A-0763-4F24-44FD-5C238A4660A0}"/>
          </ac:graphicFrameMkLst>
        </pc:graphicFrameChg>
      </pc:sldChg>
    </pc:docChg>
  </pc:docChgLst>
  <pc:docChgLst>
    <pc:chgData name="Stuart Bullock" userId="0636eceb-0e3f-43f1-bd57-e9e70908cb34" providerId="ADAL" clId="{299715F8-BA78-4CE0-89A7-1504543767A8}"/>
    <pc:docChg chg="">
      <pc:chgData name="Stuart Bullock" userId="0636eceb-0e3f-43f1-bd57-e9e70908cb34" providerId="ADAL" clId="{299715F8-BA78-4CE0-89A7-1504543767A8}" dt="2024-09-23T14:32:59.361" v="0"/>
      <pc:docMkLst>
        <pc:docMk/>
      </pc:docMkLst>
      <pc:sldChg chg="delCm">
        <pc:chgData name="Stuart Bullock" userId="0636eceb-0e3f-43f1-bd57-e9e70908cb34" providerId="ADAL" clId="{299715F8-BA78-4CE0-89A7-1504543767A8}" dt="2024-09-23T14:32:59.361" v="0"/>
        <pc:sldMkLst>
          <pc:docMk/>
          <pc:sldMk cId="2727857378" sldId="25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727857378" sldId="258"/>
                <pc2:cmMk id="{41EB486E-D3ED-4211-A5C2-A0682A5822B8}"/>
              </pc2:cmMkLst>
            </pc226:cmChg>
          </p:ext>
        </pc:extLst>
      </pc:sldChg>
      <pc:sldChg chg="delCm">
        <pc:chgData name="Stuart Bullock" userId="0636eceb-0e3f-43f1-bd57-e9e70908cb34" providerId="ADAL" clId="{299715F8-BA78-4CE0-89A7-1504543767A8}" dt="2024-09-23T14:32:59.361" v="0"/>
        <pc:sldMkLst>
          <pc:docMk/>
          <pc:sldMk cId="2203223160" sldId="29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203223160" sldId="291"/>
                <pc2:cmMk id="{CB32B420-B38C-4C15-A570-B3D1DC4FDA5F}"/>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203223160" sldId="291"/>
                <pc2:cmMk id="{48ADEF43-4E7B-4E37-98C4-639F5EB58226}"/>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203223160" sldId="291"/>
                <pc2:cmMk id="{BED67AC9-C360-4DCC-A2B1-C0EA70BB7AE7}"/>
              </pc2:cmMkLst>
            </pc226:cmChg>
          </p:ext>
        </pc:extLst>
      </pc:sldChg>
      <pc:sldChg chg="delCm">
        <pc:chgData name="Stuart Bullock" userId="0636eceb-0e3f-43f1-bd57-e9e70908cb34" providerId="ADAL" clId="{299715F8-BA78-4CE0-89A7-1504543767A8}" dt="2024-09-23T14:32:59.361" v="0"/>
        <pc:sldMkLst>
          <pc:docMk/>
          <pc:sldMk cId="3084600917" sldId="300"/>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084600917" sldId="300"/>
                <pc2:cmMk id="{9D1114A2-FC76-4F95-9817-4B01F584DAAA}"/>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084600917" sldId="300"/>
                <pc2:cmMk id="{6C234AC3-F26D-4D7F-A457-58BB165A0CED}"/>
              </pc2:cmMkLst>
            </pc226:cmChg>
          </p:ext>
        </pc:extLst>
      </pc:sldChg>
      <pc:sldChg chg="delCm">
        <pc:chgData name="Stuart Bullock" userId="0636eceb-0e3f-43f1-bd57-e9e70908cb34" providerId="ADAL" clId="{299715F8-BA78-4CE0-89A7-1504543767A8}" dt="2024-09-23T14:32:59.361" v="0"/>
        <pc:sldMkLst>
          <pc:docMk/>
          <pc:sldMk cId="1919370427" sldId="303"/>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919370427" sldId="303"/>
                <pc2:cmMk id="{524EB470-16EA-44B5-8A10-47335A99C857}"/>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919370427" sldId="303"/>
                <pc2:cmMk id="{D111E3E7-F856-4182-BF8F-8F0850E6B0C3}"/>
              </pc2:cmMkLst>
            </pc226:cmChg>
          </p:ext>
        </pc:extLst>
      </pc:sldChg>
      <pc:sldChg chg="delCm">
        <pc:chgData name="Stuart Bullock" userId="0636eceb-0e3f-43f1-bd57-e9e70908cb34" providerId="ADAL" clId="{299715F8-BA78-4CE0-89A7-1504543767A8}" dt="2024-09-23T14:32:59.361" v="0"/>
        <pc:sldMkLst>
          <pc:docMk/>
          <pc:sldMk cId="425712136" sldId="314"/>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25712136" sldId="314"/>
                <pc2:cmMk id="{9F4C1708-9A5C-4EBF-BCF6-6C68CE26063E}"/>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25712136" sldId="314"/>
                <pc2:cmMk id="{E6CFD12D-6200-4628-9A06-2CBEE2960DD6}"/>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25712136" sldId="314"/>
                <pc2:cmMk id="{A76B0856-5227-4DD9-A72D-5BE3B75BA552}"/>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25712136" sldId="314"/>
                <pc2:cmMk id="{513B36AC-F669-410F-BC53-110E8B22EB3A}"/>
              </pc2:cmMkLst>
            </pc226:cmChg>
          </p:ext>
        </pc:extLst>
      </pc:sldChg>
      <pc:sldChg chg="delCm">
        <pc:chgData name="Stuart Bullock" userId="0636eceb-0e3f-43f1-bd57-e9e70908cb34" providerId="ADAL" clId="{299715F8-BA78-4CE0-89A7-1504543767A8}" dt="2024-09-23T14:32:59.361" v="0"/>
        <pc:sldMkLst>
          <pc:docMk/>
          <pc:sldMk cId="3293994180" sldId="31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293994180" sldId="318"/>
                <pc2:cmMk id="{2DD5FAC9-86D5-4A4B-BC26-A63B45516C0D}"/>
              </pc2:cmMkLst>
            </pc226:cmChg>
          </p:ext>
        </pc:extLst>
      </pc:sldChg>
      <pc:sldChg chg="delCm">
        <pc:chgData name="Stuart Bullock" userId="0636eceb-0e3f-43f1-bd57-e9e70908cb34" providerId="ADAL" clId="{299715F8-BA78-4CE0-89A7-1504543767A8}" dt="2024-09-23T14:32:59.361" v="0"/>
        <pc:sldMkLst>
          <pc:docMk/>
          <pc:sldMk cId="51218737" sldId="320"/>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51218737" sldId="320"/>
                <pc2:cmMk id="{8F5FB669-7D7F-4461-96CA-FE1121B5D8F0}"/>
              </pc2:cmMkLst>
            </pc226:cmChg>
          </p:ext>
        </pc:extLst>
      </pc:sldChg>
      <pc:sldChg chg="delCm">
        <pc:chgData name="Stuart Bullock" userId="0636eceb-0e3f-43f1-bd57-e9e70908cb34" providerId="ADAL" clId="{299715F8-BA78-4CE0-89A7-1504543767A8}" dt="2024-09-23T14:32:59.361" v="0"/>
        <pc:sldMkLst>
          <pc:docMk/>
          <pc:sldMk cId="3686219270" sldId="322"/>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686219270" sldId="322"/>
                <pc2:cmMk id="{9D9CC5AB-FE0D-47E7-B3BB-4B4CDE482F8A}"/>
              </pc2:cmMkLst>
            </pc226:cmChg>
          </p:ext>
        </pc:extLst>
      </pc:sldChg>
      <pc:sldChg chg="delCm">
        <pc:chgData name="Stuart Bullock" userId="0636eceb-0e3f-43f1-bd57-e9e70908cb34" providerId="ADAL" clId="{299715F8-BA78-4CE0-89A7-1504543767A8}" dt="2024-09-23T14:32:59.361" v="0"/>
        <pc:sldMkLst>
          <pc:docMk/>
          <pc:sldMk cId="462689054" sldId="323"/>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62689054" sldId="323"/>
                <pc2:cmMk id="{20BD6BC8-95F6-4D3E-9AC2-6060D410AC04}"/>
              </pc2:cmMkLst>
            </pc226:cmChg>
          </p:ext>
        </pc:extLst>
      </pc:sldChg>
      <pc:sldChg chg="delCm">
        <pc:chgData name="Stuart Bullock" userId="0636eceb-0e3f-43f1-bd57-e9e70908cb34" providerId="ADAL" clId="{299715F8-BA78-4CE0-89A7-1504543767A8}" dt="2024-09-23T14:32:59.361" v="0"/>
        <pc:sldMkLst>
          <pc:docMk/>
          <pc:sldMk cId="2485662140" sldId="32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485662140" sldId="328"/>
                <pc2:cmMk id="{36879651-313F-43DB-8C64-7BB1C19CB7BB}"/>
              </pc2:cmMkLst>
            </pc226:cmChg>
          </p:ext>
        </pc:extLst>
      </pc:sldChg>
      <pc:sldChg chg="delCm">
        <pc:chgData name="Stuart Bullock" userId="0636eceb-0e3f-43f1-bd57-e9e70908cb34" providerId="ADAL" clId="{299715F8-BA78-4CE0-89A7-1504543767A8}" dt="2024-09-23T14:32:59.361" v="0"/>
        <pc:sldMkLst>
          <pc:docMk/>
          <pc:sldMk cId="2726615572" sldId="330"/>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726615572" sldId="330"/>
                <pc2:cmMk id="{50A2A4FE-E210-4CF3-94CB-53FF5DEAEC27}"/>
              </pc2:cmMkLst>
            </pc226:cmChg>
          </p:ext>
        </pc:extLst>
      </pc:sldChg>
      <pc:sldChg chg="delCm">
        <pc:chgData name="Stuart Bullock" userId="0636eceb-0e3f-43f1-bd57-e9e70908cb34" providerId="ADAL" clId="{299715F8-BA78-4CE0-89A7-1504543767A8}" dt="2024-09-23T14:32:59.361" v="0"/>
        <pc:sldMkLst>
          <pc:docMk/>
          <pc:sldMk cId="4139666578" sldId="337"/>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139666578" sldId="337"/>
                <pc2:cmMk id="{8DCAD91D-1D77-48A4-AF00-F47BD625CD8B}"/>
              </pc2:cmMkLst>
            </pc226:cmChg>
          </p:ext>
        </pc:extLst>
      </pc:sldChg>
      <pc:sldChg chg="delCm">
        <pc:chgData name="Stuart Bullock" userId="0636eceb-0e3f-43f1-bd57-e9e70908cb34" providerId="ADAL" clId="{299715F8-BA78-4CE0-89A7-1504543767A8}" dt="2024-09-23T14:32:59.361" v="0"/>
        <pc:sldMkLst>
          <pc:docMk/>
          <pc:sldMk cId="1954507458" sldId="349"/>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954507458" sldId="349"/>
                <pc2:cmMk id="{5BA50426-6674-4923-83C3-53C8F40E733B}"/>
              </pc2:cmMkLst>
            </pc226:cmChg>
          </p:ext>
        </pc:extLst>
      </pc:sldChg>
      <pc:sldChg chg="delCm">
        <pc:chgData name="Stuart Bullock" userId="0636eceb-0e3f-43f1-bd57-e9e70908cb34" providerId="ADAL" clId="{299715F8-BA78-4CE0-89A7-1504543767A8}" dt="2024-09-23T14:32:59.361" v="0"/>
        <pc:sldMkLst>
          <pc:docMk/>
          <pc:sldMk cId="2655587168" sldId="35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655587168" sldId="351"/>
                <pc2:cmMk id="{DF932E57-B78B-4025-9C13-0ACE1E8458C9}"/>
              </pc2:cmMkLst>
            </pc226:cmChg>
          </p:ext>
        </pc:extLst>
      </pc:sldChg>
      <pc:sldChg chg="delCm">
        <pc:chgData name="Stuart Bullock" userId="0636eceb-0e3f-43f1-bd57-e9e70908cb34" providerId="ADAL" clId="{299715F8-BA78-4CE0-89A7-1504543767A8}" dt="2024-09-23T14:32:59.361" v="0"/>
        <pc:sldMkLst>
          <pc:docMk/>
          <pc:sldMk cId="3480711981" sldId="352"/>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480711981" sldId="352"/>
                <pc2:cmMk id="{CC9A0CB8-1AE1-4F8F-9A73-58DA6F2A9420}"/>
              </pc2:cmMkLst>
            </pc226:cmChg>
          </p:ext>
        </pc:extLst>
      </pc:sldChg>
      <pc:sldChg chg="delCm">
        <pc:chgData name="Stuart Bullock" userId="0636eceb-0e3f-43f1-bd57-e9e70908cb34" providerId="ADAL" clId="{299715F8-BA78-4CE0-89A7-1504543767A8}" dt="2024-09-23T14:32:59.361" v="0"/>
        <pc:sldMkLst>
          <pc:docMk/>
          <pc:sldMk cId="47875414" sldId="356"/>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47875414" sldId="356"/>
                <pc2:cmMk id="{7683FB6D-AAA0-4F3A-80CC-33749017D5B8}"/>
              </pc2:cmMkLst>
            </pc226:cmChg>
          </p:ext>
        </pc:extLst>
      </pc:sldChg>
      <pc:sldChg chg="delCm">
        <pc:chgData name="Stuart Bullock" userId="0636eceb-0e3f-43f1-bd57-e9e70908cb34" providerId="ADAL" clId="{299715F8-BA78-4CE0-89A7-1504543767A8}" dt="2024-09-23T14:32:59.361" v="0"/>
        <pc:sldMkLst>
          <pc:docMk/>
          <pc:sldMk cId="2585773975" sldId="366"/>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585773975" sldId="366"/>
                <pc2:cmMk id="{D0132A12-D1DD-4907-9634-348F49E4D0D4}"/>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585773975" sldId="366"/>
                <pc2:cmMk id="{E9C86CCF-9F06-4405-B05C-D385CEEAADED}"/>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585773975" sldId="366"/>
                <pc2:cmMk id="{E7E098F2-0D12-44CE-8B94-7F5458DDAFEC}"/>
              </pc2:cmMkLst>
            </pc226:cmChg>
          </p:ext>
        </pc:extLst>
      </pc:sldChg>
      <pc:sldChg chg="delCm">
        <pc:chgData name="Stuart Bullock" userId="0636eceb-0e3f-43f1-bd57-e9e70908cb34" providerId="ADAL" clId="{299715F8-BA78-4CE0-89A7-1504543767A8}" dt="2024-09-23T14:32:59.361" v="0"/>
        <pc:sldMkLst>
          <pc:docMk/>
          <pc:sldMk cId="2099726963" sldId="36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099726963" sldId="368"/>
                <pc2:cmMk id="{8F7FA90D-DDB9-4857-B694-74E9C2F3BA6D}"/>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099726963" sldId="368"/>
                <pc2:cmMk id="{3E6DBD35-1574-4436-8A52-A06009AB4C95}"/>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099726963" sldId="368"/>
                <pc2:cmMk id="{1EF7A28B-72B9-4D7D-BED7-D66A6A558F3E}"/>
              </pc2:cmMkLst>
            </pc226:cmChg>
          </p:ext>
        </pc:extLst>
      </pc:sldChg>
      <pc:sldChg chg="delCm">
        <pc:chgData name="Stuart Bullock" userId="0636eceb-0e3f-43f1-bd57-e9e70908cb34" providerId="ADAL" clId="{299715F8-BA78-4CE0-89A7-1504543767A8}" dt="2024-09-23T14:32:59.361" v="0"/>
        <pc:sldMkLst>
          <pc:docMk/>
          <pc:sldMk cId="1838153574" sldId="37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838153574" sldId="371"/>
                <pc2:cmMk id="{383D13B5-71BE-43F4-BE6D-725F515ED991}"/>
              </pc2:cmMkLst>
            </pc226:cmChg>
          </p:ext>
        </pc:extLst>
      </pc:sldChg>
      <pc:sldChg chg="delCm">
        <pc:chgData name="Stuart Bullock" userId="0636eceb-0e3f-43f1-bd57-e9e70908cb34" providerId="ADAL" clId="{299715F8-BA78-4CE0-89A7-1504543767A8}" dt="2024-09-23T14:32:59.361" v="0"/>
        <pc:sldMkLst>
          <pc:docMk/>
          <pc:sldMk cId="3675462239" sldId="379"/>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675462239" sldId="379"/>
                <pc2:cmMk id="{8CAE360D-85E7-4189-9757-7DB00DEFA386}"/>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675462239" sldId="379"/>
                <pc2:cmMk id="{D0930816-B79D-4622-8DA8-0372CDC4173A}"/>
              </pc2:cmMkLst>
            </pc226:cmChg>
          </p:ext>
        </pc:extLst>
      </pc:sldChg>
      <pc:sldChg chg="delCm">
        <pc:chgData name="Stuart Bullock" userId="0636eceb-0e3f-43f1-bd57-e9e70908cb34" providerId="ADAL" clId="{299715F8-BA78-4CE0-89A7-1504543767A8}" dt="2024-09-23T14:32:59.361" v="0"/>
        <pc:sldMkLst>
          <pc:docMk/>
          <pc:sldMk cId="821259097" sldId="382"/>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821259097" sldId="382"/>
                <pc2:cmMk id="{B0A28AF2-8235-4B69-9A46-EB4D76867B96}"/>
              </pc2:cmMkLst>
            </pc226:cmChg>
          </p:ext>
        </pc:extLst>
      </pc:sldChg>
      <pc:sldChg chg="delCm">
        <pc:chgData name="Stuart Bullock" userId="0636eceb-0e3f-43f1-bd57-e9e70908cb34" providerId="ADAL" clId="{299715F8-BA78-4CE0-89A7-1504543767A8}" dt="2024-09-23T14:32:59.361" v="0"/>
        <pc:sldMkLst>
          <pc:docMk/>
          <pc:sldMk cId="1401871729" sldId="39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401871729" sldId="391"/>
                <pc2:cmMk id="{E334EDCB-1164-4024-A8B6-A7D2E0CB745C}"/>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401871729" sldId="391"/>
                <pc2:cmMk id="{FEC817F1-B0F6-4B47-BBAB-700B9CD42E61}"/>
              </pc2:cmMkLst>
            </pc226:cmChg>
          </p:ext>
        </pc:extLst>
      </pc:sldChg>
      <pc:sldChg chg="delCm">
        <pc:chgData name="Stuart Bullock" userId="0636eceb-0e3f-43f1-bd57-e9e70908cb34" providerId="ADAL" clId="{299715F8-BA78-4CE0-89A7-1504543767A8}" dt="2024-09-23T14:32:59.361" v="0"/>
        <pc:sldMkLst>
          <pc:docMk/>
          <pc:sldMk cId="1336618115" sldId="39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336618115" sldId="398"/>
                <pc2:cmMk id="{4E1D26F5-34CD-41B0-843C-B2B2B00486D6}"/>
              </pc2:cmMkLst>
            </pc226:cmChg>
          </p:ext>
        </pc:extLst>
      </pc:sldChg>
      <pc:sldChg chg="delCm">
        <pc:chgData name="Stuart Bullock" userId="0636eceb-0e3f-43f1-bd57-e9e70908cb34" providerId="ADAL" clId="{299715F8-BA78-4CE0-89A7-1504543767A8}" dt="2024-09-23T14:32:59.361" v="0"/>
        <pc:sldMkLst>
          <pc:docMk/>
          <pc:sldMk cId="2555088289" sldId="41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555088289" sldId="411"/>
                <pc2:cmMk id="{E1AACAAD-60CD-4B89-B623-FEA5C3F261BE}"/>
              </pc2:cmMkLst>
            </pc226:cmChg>
          </p:ext>
        </pc:extLst>
      </pc:sldChg>
      <pc:sldChg chg="delCm">
        <pc:chgData name="Stuart Bullock" userId="0636eceb-0e3f-43f1-bd57-e9e70908cb34" providerId="ADAL" clId="{299715F8-BA78-4CE0-89A7-1504543767A8}" dt="2024-09-23T14:32:59.361" v="0"/>
        <pc:sldMkLst>
          <pc:docMk/>
          <pc:sldMk cId="2994363200" sldId="413"/>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994363200" sldId="413"/>
                <pc2:cmMk id="{056B1D10-A1EA-40EE-AC46-45F61931E615}"/>
              </pc2:cmMkLst>
            </pc226:cmChg>
          </p:ext>
        </pc:extLst>
      </pc:sldChg>
      <pc:sldChg chg="delCm">
        <pc:chgData name="Stuart Bullock" userId="0636eceb-0e3f-43f1-bd57-e9e70908cb34" providerId="ADAL" clId="{299715F8-BA78-4CE0-89A7-1504543767A8}" dt="2024-09-23T14:32:59.361" v="0"/>
        <pc:sldMkLst>
          <pc:docMk/>
          <pc:sldMk cId="2364303042" sldId="419"/>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364303042" sldId="419"/>
                <pc2:cmMk id="{420A4E43-5C19-414B-AE0F-9DB68CE58876}"/>
              </pc2:cmMkLst>
            </pc226:cmChg>
          </p:ext>
        </pc:extLst>
      </pc:sldChg>
      <pc:sldChg chg="delCm">
        <pc:chgData name="Stuart Bullock" userId="0636eceb-0e3f-43f1-bd57-e9e70908cb34" providerId="ADAL" clId="{299715F8-BA78-4CE0-89A7-1504543767A8}" dt="2024-09-23T14:32:59.361" v="0"/>
        <pc:sldMkLst>
          <pc:docMk/>
          <pc:sldMk cId="2911669548" sldId="42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911669548" sldId="421"/>
                <pc2:cmMk id="{26BAFEEC-C815-47F4-B12D-D8A16069A63C}"/>
              </pc2:cmMkLst>
            </pc226:cmChg>
          </p:ext>
        </pc:extLst>
      </pc:sldChg>
      <pc:sldChg chg="delCm">
        <pc:chgData name="Stuart Bullock" userId="0636eceb-0e3f-43f1-bd57-e9e70908cb34" providerId="ADAL" clId="{299715F8-BA78-4CE0-89A7-1504543767A8}" dt="2024-09-23T14:32:59.361" v="0"/>
        <pc:sldMkLst>
          <pc:docMk/>
          <pc:sldMk cId="3437083280" sldId="444"/>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437083280" sldId="444"/>
                <pc2:cmMk id="{8DCA8362-BFD0-4572-ADF5-E3E3541B55AE}"/>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437083280" sldId="444"/>
                <pc2:cmMk id="{A5A025D1-08D2-4043-9A69-23A460BFD573}"/>
              </pc2:cmMkLst>
            </pc226:cmChg>
          </p:ext>
        </pc:extLst>
      </pc:sldChg>
      <pc:sldChg chg="delCm">
        <pc:chgData name="Stuart Bullock" userId="0636eceb-0e3f-43f1-bd57-e9e70908cb34" providerId="ADAL" clId="{299715F8-BA78-4CE0-89A7-1504543767A8}" dt="2024-09-23T14:32:59.361" v="0"/>
        <pc:sldMkLst>
          <pc:docMk/>
          <pc:sldMk cId="2971427357" sldId="445"/>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971427357" sldId="445"/>
                <pc2:cmMk id="{ECB6E284-966B-478E-9DAC-81E53F8B454A}"/>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971427357" sldId="445"/>
                <pc2:cmMk id="{5EFB5E87-EF13-4B4E-9C27-9C34F2125A92}"/>
              </pc2:cmMkLst>
            </pc226:cmChg>
          </p:ext>
        </pc:extLst>
      </pc:sldChg>
      <pc:sldChg chg="delCm">
        <pc:chgData name="Stuart Bullock" userId="0636eceb-0e3f-43f1-bd57-e9e70908cb34" providerId="ADAL" clId="{299715F8-BA78-4CE0-89A7-1504543767A8}" dt="2024-09-23T14:32:59.361" v="0"/>
        <pc:sldMkLst>
          <pc:docMk/>
          <pc:sldMk cId="2127734540" sldId="451"/>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127734540" sldId="451"/>
                <pc2:cmMk id="{E82064A0-0583-44A6-AB3B-A6EED0AB286A}"/>
              </pc2:cmMkLst>
            </pc226:cmChg>
          </p:ext>
        </pc:extLst>
      </pc:sldChg>
      <pc:sldChg chg="delCm">
        <pc:chgData name="Stuart Bullock" userId="0636eceb-0e3f-43f1-bd57-e9e70908cb34" providerId="ADAL" clId="{299715F8-BA78-4CE0-89A7-1504543767A8}" dt="2024-09-23T14:32:59.361" v="0"/>
        <pc:sldMkLst>
          <pc:docMk/>
          <pc:sldMk cId="1541874718" sldId="474"/>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541874718" sldId="474"/>
                <pc2:cmMk id="{841E4017-65FF-4311-949E-4389B314ACCE}"/>
              </pc2:cmMkLst>
            </pc226:cmChg>
          </p:ext>
        </pc:extLst>
      </pc:sldChg>
      <pc:sldChg chg="delCm">
        <pc:chgData name="Stuart Bullock" userId="0636eceb-0e3f-43f1-bd57-e9e70908cb34" providerId="ADAL" clId="{299715F8-BA78-4CE0-89A7-1504543767A8}" dt="2024-09-23T14:32:59.361" v="0"/>
        <pc:sldMkLst>
          <pc:docMk/>
          <pc:sldMk cId="2637681986" sldId="475"/>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637681986" sldId="475"/>
                <pc2:cmMk id="{20370A00-9467-421A-A6B6-F3F26026993A}"/>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637681986" sldId="475"/>
                <pc2:cmMk id="{9CEC64AF-5A3B-4727-BD65-BC9E2ED7BD8E}"/>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637681986" sldId="475"/>
                <pc2:cmMk id="{9F95BCD8-9304-4845-B4BD-167E729FBA1C}"/>
              </pc2:cmMkLst>
            </pc226:cmChg>
          </p:ext>
        </pc:extLst>
      </pc:sldChg>
      <pc:sldChg chg="delCm">
        <pc:chgData name="Stuart Bullock" userId="0636eceb-0e3f-43f1-bd57-e9e70908cb34" providerId="ADAL" clId="{299715F8-BA78-4CE0-89A7-1504543767A8}" dt="2024-09-23T14:32:59.361" v="0"/>
        <pc:sldMkLst>
          <pc:docMk/>
          <pc:sldMk cId="18099015" sldId="476"/>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18099015" sldId="476"/>
                <pc2:cmMk id="{BBCCDFB2-2917-4401-9E0E-0AA16A9060EA}"/>
              </pc2:cmMkLst>
            </pc226:cmChg>
          </p:ext>
        </pc:extLst>
      </pc:sldChg>
      <pc:sldChg chg="delCm">
        <pc:chgData name="Stuart Bullock" userId="0636eceb-0e3f-43f1-bd57-e9e70908cb34" providerId="ADAL" clId="{299715F8-BA78-4CE0-89A7-1504543767A8}" dt="2024-09-23T14:32:59.361" v="0"/>
        <pc:sldMkLst>
          <pc:docMk/>
          <pc:sldMk cId="3987541010" sldId="477"/>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987541010" sldId="477"/>
                <pc2:cmMk id="{12B27D5E-7BEC-4E62-AF99-CB629602C98B}"/>
              </pc2:cmMkLst>
            </pc226:cmChg>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987541010" sldId="477"/>
                <pc2:cmMk id="{E0ECE77E-A372-4CD6-8316-8FBCE7CFEC0B}"/>
              </pc2:cmMkLst>
            </pc226:cmChg>
          </p:ext>
        </pc:extLst>
      </pc:sldChg>
      <pc:sldChg chg="delCm">
        <pc:chgData name="Stuart Bullock" userId="0636eceb-0e3f-43f1-bd57-e9e70908cb34" providerId="ADAL" clId="{299715F8-BA78-4CE0-89A7-1504543767A8}" dt="2024-09-23T14:32:59.361" v="0"/>
        <pc:sldMkLst>
          <pc:docMk/>
          <pc:sldMk cId="292569973" sldId="478"/>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292569973" sldId="478"/>
                <pc2:cmMk id="{49A44A93-899E-4B05-8115-A8D9A87F98D6}"/>
              </pc2:cmMkLst>
            </pc226:cmChg>
          </p:ext>
        </pc:extLst>
      </pc:sldChg>
      <pc:sldChg chg="delCm">
        <pc:chgData name="Stuart Bullock" userId="0636eceb-0e3f-43f1-bd57-e9e70908cb34" providerId="ADAL" clId="{299715F8-BA78-4CE0-89A7-1504543767A8}" dt="2024-09-23T14:32:59.361" v="0"/>
        <pc:sldMkLst>
          <pc:docMk/>
          <pc:sldMk cId="3781667602" sldId="485"/>
        </pc:sldMkLst>
        <pc:extLst>
          <p:ext xmlns:p="http://schemas.openxmlformats.org/presentationml/2006/main" uri="{D6D511B9-2390-475A-947B-AFAB55BFBCF1}">
            <pc226:cmChg xmlns:pc226="http://schemas.microsoft.com/office/powerpoint/2022/06/main/command" chg="del">
              <pc226:chgData name="Stuart Bullock" userId="0636eceb-0e3f-43f1-bd57-e9e70908cb34" providerId="ADAL" clId="{299715F8-BA78-4CE0-89A7-1504543767A8}" dt="2024-09-23T14:32:59.361" v="0"/>
              <pc2:cmMkLst xmlns:pc2="http://schemas.microsoft.com/office/powerpoint/2019/9/main/command">
                <pc:docMk/>
                <pc:sldMk cId="3781667602" sldId="485"/>
                <pc2:cmMk id="{6D65D753-F376-4783-AA64-3881DFD46B65}"/>
              </pc2:cmMkLst>
            </pc226:cmChg>
          </p:ext>
        </pc:extLst>
      </pc:sldChg>
    </pc:docChg>
  </pc:docChgLst>
  <pc:docChgLst>
    <pc:chgData name="Isobel Oakley" userId="704bc660-153e-492f-aa4a-600ba6caf638" providerId="ADAL" clId="{2EFAA410-B253-447C-B9EB-3229F6089DCB}"/>
    <pc:docChg chg="undo custSel modSld">
      <pc:chgData name="Isobel Oakley" userId="704bc660-153e-492f-aa4a-600ba6caf638" providerId="ADAL" clId="{2EFAA410-B253-447C-B9EB-3229F6089DCB}" dt="2024-09-18T09:11:42.541" v="59"/>
      <pc:docMkLst>
        <pc:docMk/>
      </pc:docMkLst>
      <pc:sldChg chg="addCm">
        <pc:chgData name="Isobel Oakley" userId="704bc660-153e-492f-aa4a-600ba6caf638" providerId="ADAL" clId="{2EFAA410-B253-447C-B9EB-3229F6089DCB}" dt="2024-09-18T08:16:22.987" v="10"/>
        <pc:sldMkLst>
          <pc:docMk/>
          <pc:sldMk cId="2727857378" sldId="25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16:22.987" v="10"/>
              <pc2:cmMkLst xmlns:pc2="http://schemas.microsoft.com/office/powerpoint/2019/9/main/command">
                <pc:docMk/>
                <pc:sldMk cId="2727857378" sldId="258"/>
                <pc2:cmMk id="{41EB486E-D3ED-4211-A5C2-A0682A5822B8}"/>
              </pc2:cmMkLst>
            </pc226:cmChg>
          </p:ext>
        </pc:extLst>
      </pc:sldChg>
      <pc:sldChg chg="addCm">
        <pc:chgData name="Isobel Oakley" userId="704bc660-153e-492f-aa4a-600ba6caf638" providerId="ADAL" clId="{2EFAA410-B253-447C-B9EB-3229F6089DCB}" dt="2024-09-18T08:18:27.416" v="12"/>
        <pc:sldMkLst>
          <pc:docMk/>
          <pc:sldMk cId="2203223160" sldId="29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03:21.356" v="0"/>
              <pc2:cmMkLst xmlns:pc2="http://schemas.microsoft.com/office/powerpoint/2019/9/main/command">
                <pc:docMk/>
                <pc:sldMk cId="2203223160" sldId="291"/>
                <pc2:cmMk id="{CB32B420-B38C-4C15-A570-B3D1DC4FDA5F}"/>
              </pc2:cmMkLst>
            </pc226:cmChg>
            <pc226:cmChg xmlns:pc226="http://schemas.microsoft.com/office/powerpoint/2022/06/main/command" chg="add">
              <pc226:chgData name="Isobel Oakley" userId="704bc660-153e-492f-aa4a-600ba6caf638" providerId="ADAL" clId="{2EFAA410-B253-447C-B9EB-3229F6089DCB}" dt="2024-09-18T08:06:39.923" v="1"/>
              <pc2:cmMkLst xmlns:pc2="http://schemas.microsoft.com/office/powerpoint/2019/9/main/command">
                <pc:docMk/>
                <pc:sldMk cId="2203223160" sldId="291"/>
                <pc2:cmMk id="{48ADEF43-4E7B-4E37-98C4-639F5EB58226}"/>
              </pc2:cmMkLst>
            </pc226:cmChg>
            <pc226:cmChg xmlns:pc226="http://schemas.microsoft.com/office/powerpoint/2022/06/main/command" chg="add">
              <pc226:chgData name="Isobel Oakley" userId="704bc660-153e-492f-aa4a-600ba6caf638" providerId="ADAL" clId="{2EFAA410-B253-447C-B9EB-3229F6089DCB}" dt="2024-09-18T08:18:27.416" v="12"/>
              <pc2:cmMkLst xmlns:pc2="http://schemas.microsoft.com/office/powerpoint/2019/9/main/command">
                <pc:docMk/>
                <pc:sldMk cId="2203223160" sldId="291"/>
                <pc2:cmMk id="{BED67AC9-C360-4DCC-A2B1-C0EA70BB7AE7}"/>
              </pc2:cmMkLst>
            </pc226:cmChg>
          </p:ext>
        </pc:extLst>
      </pc:sldChg>
      <pc:sldChg chg="addCm">
        <pc:chgData name="Isobel Oakley" userId="704bc660-153e-492f-aa4a-600ba6caf638" providerId="ADAL" clId="{2EFAA410-B253-447C-B9EB-3229F6089DCB}" dt="2024-09-18T08:30:04.990" v="19"/>
        <pc:sldMkLst>
          <pc:docMk/>
          <pc:sldMk cId="3084600917" sldId="300"/>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0:04.990" v="19"/>
              <pc2:cmMkLst xmlns:pc2="http://schemas.microsoft.com/office/powerpoint/2019/9/main/command">
                <pc:docMk/>
                <pc:sldMk cId="3084600917" sldId="300"/>
                <pc2:cmMk id="{9D1114A2-FC76-4F95-9817-4B01F584DAAA}"/>
              </pc2:cmMkLst>
            </pc226:cmChg>
            <pc226:cmChg xmlns:pc226="http://schemas.microsoft.com/office/powerpoint/2022/06/main/command" chg="add">
              <pc226:chgData name="Isobel Oakley" userId="704bc660-153e-492f-aa4a-600ba6caf638" providerId="ADAL" clId="{2EFAA410-B253-447C-B9EB-3229F6089DCB}" dt="2024-09-18T08:28:50.527" v="18"/>
              <pc2:cmMkLst xmlns:pc2="http://schemas.microsoft.com/office/powerpoint/2019/9/main/command">
                <pc:docMk/>
                <pc:sldMk cId="3084600917" sldId="300"/>
                <pc2:cmMk id="{6C234AC3-F26D-4D7F-A457-58BB165A0CED}"/>
              </pc2:cmMkLst>
            </pc226:cmChg>
          </p:ext>
        </pc:extLst>
      </pc:sldChg>
      <pc:sldChg chg="addCm">
        <pc:chgData name="Isobel Oakley" userId="704bc660-153e-492f-aa4a-600ba6caf638" providerId="ADAL" clId="{2EFAA410-B253-447C-B9EB-3229F6089DCB}" dt="2024-09-18T08:32:20.847" v="22"/>
        <pc:sldMkLst>
          <pc:docMk/>
          <pc:sldMk cId="1919370427" sldId="303"/>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1:45.556" v="21"/>
              <pc2:cmMkLst xmlns:pc2="http://schemas.microsoft.com/office/powerpoint/2019/9/main/command">
                <pc:docMk/>
                <pc:sldMk cId="1919370427" sldId="303"/>
                <pc2:cmMk id="{524EB470-16EA-44B5-8A10-47335A99C857}"/>
              </pc2:cmMkLst>
            </pc226:cmChg>
            <pc226:cmChg xmlns:pc226="http://schemas.microsoft.com/office/powerpoint/2022/06/main/command" chg="add">
              <pc226:chgData name="Isobel Oakley" userId="704bc660-153e-492f-aa4a-600ba6caf638" providerId="ADAL" clId="{2EFAA410-B253-447C-B9EB-3229F6089DCB}" dt="2024-09-18T08:32:20.847" v="22"/>
              <pc2:cmMkLst xmlns:pc2="http://schemas.microsoft.com/office/powerpoint/2019/9/main/command">
                <pc:docMk/>
                <pc:sldMk cId="1919370427" sldId="303"/>
                <pc2:cmMk id="{D111E3E7-F856-4182-BF8F-8F0850E6B0C3}"/>
              </pc2:cmMkLst>
            </pc226:cmChg>
          </p:ext>
        </pc:extLst>
      </pc:sldChg>
      <pc:sldChg chg="modSp mod addCm">
        <pc:chgData name="Isobel Oakley" userId="704bc660-153e-492f-aa4a-600ba6caf638" providerId="ADAL" clId="{2EFAA410-B253-447C-B9EB-3229F6089DCB}" dt="2024-09-18T08:24:08.023" v="15"/>
        <pc:sldMkLst>
          <pc:docMk/>
          <pc:sldMk cId="425712136" sldId="314"/>
        </pc:sldMkLst>
        <pc:spChg chg="mod">
          <ac:chgData name="Isobel Oakley" userId="704bc660-153e-492f-aa4a-600ba6caf638" providerId="ADAL" clId="{2EFAA410-B253-447C-B9EB-3229F6089DCB}" dt="2024-09-18T08:06:49.792" v="2" actId="1076"/>
          <ac:spMkLst>
            <pc:docMk/>
            <pc:sldMk cId="425712136" sldId="314"/>
            <ac:spMk id="2" creationId="{125D260C-B591-B034-684D-AD8D43E971F3}"/>
          </ac:spMkLst>
        </pc:spChg>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08:05.888" v="3"/>
              <pc2:cmMkLst xmlns:pc2="http://schemas.microsoft.com/office/powerpoint/2019/9/main/command">
                <pc:docMk/>
                <pc:sldMk cId="425712136" sldId="314"/>
                <pc2:cmMk id="{9F4C1708-9A5C-4EBF-BCF6-6C68CE26063E}"/>
              </pc2:cmMkLst>
            </pc226:cmChg>
            <pc226:cmChg xmlns:pc226="http://schemas.microsoft.com/office/powerpoint/2022/06/main/command" chg="add">
              <pc226:chgData name="Isobel Oakley" userId="704bc660-153e-492f-aa4a-600ba6caf638" providerId="ADAL" clId="{2EFAA410-B253-447C-B9EB-3229F6089DCB}" dt="2024-09-18T08:12:45.259" v="7"/>
              <pc2:cmMkLst xmlns:pc2="http://schemas.microsoft.com/office/powerpoint/2019/9/main/command">
                <pc:docMk/>
                <pc:sldMk cId="425712136" sldId="314"/>
                <pc2:cmMk id="{E6CFD12D-6200-4628-9A06-2CBEE2960DD6}"/>
              </pc2:cmMkLst>
            </pc226:cmChg>
            <pc226:cmChg xmlns:pc226="http://schemas.microsoft.com/office/powerpoint/2022/06/main/command" chg="add">
              <pc226:chgData name="Isobel Oakley" userId="704bc660-153e-492f-aa4a-600ba6caf638" providerId="ADAL" clId="{2EFAA410-B253-447C-B9EB-3229F6089DCB}" dt="2024-09-18T08:24:08.023" v="15"/>
              <pc2:cmMkLst xmlns:pc2="http://schemas.microsoft.com/office/powerpoint/2019/9/main/command">
                <pc:docMk/>
                <pc:sldMk cId="425712136" sldId="314"/>
                <pc2:cmMk id="{A76B0856-5227-4DD9-A72D-5BE3B75BA552}"/>
              </pc2:cmMkLst>
            </pc226:cmChg>
            <pc226:cmChg xmlns:pc226="http://schemas.microsoft.com/office/powerpoint/2022/06/main/command" chg="add">
              <pc226:chgData name="Isobel Oakley" userId="704bc660-153e-492f-aa4a-600ba6caf638" providerId="ADAL" clId="{2EFAA410-B253-447C-B9EB-3229F6089DCB}" dt="2024-09-18T08:08:37.351" v="4"/>
              <pc2:cmMkLst xmlns:pc2="http://schemas.microsoft.com/office/powerpoint/2019/9/main/command">
                <pc:docMk/>
                <pc:sldMk cId="425712136" sldId="314"/>
                <pc2:cmMk id="{513B36AC-F669-410F-BC53-110E8B22EB3A}"/>
              </pc2:cmMkLst>
            </pc226:cmChg>
          </p:ext>
        </pc:extLst>
      </pc:sldChg>
      <pc:sldChg chg="addCm modCm">
        <pc:chgData name="Isobel Oakley" userId="704bc660-153e-492f-aa4a-600ba6caf638" providerId="ADAL" clId="{2EFAA410-B253-447C-B9EB-3229F6089DCB}" dt="2024-09-18T08:24:55.557" v="16"/>
        <pc:sldMkLst>
          <pc:docMk/>
          <pc:sldMk cId="3293994180" sldId="31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24:55.557" v="16"/>
              <pc2:cmMkLst xmlns:pc2="http://schemas.microsoft.com/office/powerpoint/2019/9/main/command">
                <pc:docMk/>
                <pc:sldMk cId="3293994180" sldId="318"/>
                <pc2:cmMk id="{2DD5FAC9-86D5-4A4B-BC26-A63B45516C0D}"/>
              </pc2:cmMkLst>
              <pc226:cmRplyChg chg="add">
                <pc226:chgData name="Isobel Oakley" userId="704bc660-153e-492f-aa4a-600ba6caf638" providerId="ADAL" clId="{2EFAA410-B253-447C-B9EB-3229F6089DCB}" dt="2024-09-18T08:24:55.557" v="16"/>
                <pc2:cmRplyMkLst xmlns:pc2="http://schemas.microsoft.com/office/powerpoint/2019/9/main/command">
                  <pc:docMk/>
                  <pc:sldMk cId="3293994180" sldId="318"/>
                  <pc2:cmMk id="{2DD5FAC9-86D5-4A4B-BC26-A63B45516C0D}"/>
                  <pc2:cmRplyMk id="{00A276DB-99B6-4F06-AC24-E5380EA53FDE}"/>
                </pc2:cmRplyMkLst>
              </pc226:cmRplyChg>
            </pc226:cmChg>
          </p:ext>
        </pc:extLst>
      </pc:sldChg>
      <pc:sldChg chg="addCm">
        <pc:chgData name="Isobel Oakley" userId="704bc660-153e-492f-aa4a-600ba6caf638" providerId="ADAL" clId="{2EFAA410-B253-447C-B9EB-3229F6089DCB}" dt="2024-09-18T08:22:03.597" v="14"/>
        <pc:sldMkLst>
          <pc:docMk/>
          <pc:sldMk cId="51218737" sldId="320"/>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22:03.597" v="14"/>
              <pc2:cmMkLst xmlns:pc2="http://schemas.microsoft.com/office/powerpoint/2019/9/main/command">
                <pc:docMk/>
                <pc:sldMk cId="51218737" sldId="320"/>
                <pc2:cmMk id="{8F5FB669-7D7F-4461-96CA-FE1121B5D8F0}"/>
              </pc2:cmMkLst>
            </pc226:cmChg>
          </p:ext>
        </pc:extLst>
      </pc:sldChg>
      <pc:sldChg chg="addCm">
        <pc:chgData name="Isobel Oakley" userId="704bc660-153e-492f-aa4a-600ba6caf638" providerId="ADAL" clId="{2EFAA410-B253-447C-B9EB-3229F6089DCB}" dt="2024-09-18T08:30:59.637" v="20"/>
        <pc:sldMkLst>
          <pc:docMk/>
          <pc:sldMk cId="3686219270" sldId="322"/>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0:59.637" v="20"/>
              <pc2:cmMkLst xmlns:pc2="http://schemas.microsoft.com/office/powerpoint/2019/9/main/command">
                <pc:docMk/>
                <pc:sldMk cId="3686219270" sldId="322"/>
                <pc2:cmMk id="{9D9CC5AB-FE0D-47E7-B3BB-4B4CDE482F8A}"/>
              </pc2:cmMkLst>
            </pc226:cmChg>
          </p:ext>
        </pc:extLst>
      </pc:sldChg>
      <pc:sldChg chg="addCm">
        <pc:chgData name="Isobel Oakley" userId="704bc660-153e-492f-aa4a-600ba6caf638" providerId="ADAL" clId="{2EFAA410-B253-447C-B9EB-3229F6089DCB}" dt="2024-09-18T08:35:25.757" v="25"/>
        <pc:sldMkLst>
          <pc:docMk/>
          <pc:sldMk cId="462689054" sldId="323"/>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5:25.757" v="25"/>
              <pc2:cmMkLst xmlns:pc2="http://schemas.microsoft.com/office/powerpoint/2019/9/main/command">
                <pc:docMk/>
                <pc:sldMk cId="462689054" sldId="323"/>
                <pc2:cmMk id="{20BD6BC8-95F6-4D3E-9AC2-6060D410AC04}"/>
              </pc2:cmMkLst>
            </pc226:cmChg>
          </p:ext>
        </pc:extLst>
      </pc:sldChg>
      <pc:sldChg chg="addCm">
        <pc:chgData name="Isobel Oakley" userId="704bc660-153e-492f-aa4a-600ba6caf638" providerId="ADAL" clId="{2EFAA410-B253-447C-B9EB-3229F6089DCB}" dt="2024-09-18T08:36:38.271" v="26"/>
        <pc:sldMkLst>
          <pc:docMk/>
          <pc:sldMk cId="2485662140" sldId="32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6:38.271" v="26"/>
              <pc2:cmMkLst xmlns:pc2="http://schemas.microsoft.com/office/powerpoint/2019/9/main/command">
                <pc:docMk/>
                <pc:sldMk cId="2485662140" sldId="328"/>
                <pc2:cmMk id="{36879651-313F-43DB-8C64-7BB1C19CB7BB}"/>
              </pc2:cmMkLst>
            </pc226:cmChg>
          </p:ext>
        </pc:extLst>
      </pc:sldChg>
      <pc:sldChg chg="addCm">
        <pc:chgData name="Isobel Oakley" userId="704bc660-153e-492f-aa4a-600ba6caf638" providerId="ADAL" clId="{2EFAA410-B253-447C-B9EB-3229F6089DCB}" dt="2024-09-18T08:41:11.491" v="27"/>
        <pc:sldMkLst>
          <pc:docMk/>
          <pc:sldMk cId="2726615572" sldId="330"/>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1:11.491" v="27"/>
              <pc2:cmMkLst xmlns:pc2="http://schemas.microsoft.com/office/powerpoint/2019/9/main/command">
                <pc:docMk/>
                <pc:sldMk cId="2726615572" sldId="330"/>
                <pc2:cmMk id="{50A2A4FE-E210-4CF3-94CB-53FF5DEAEC27}"/>
              </pc2:cmMkLst>
            </pc226:cmChg>
          </p:ext>
        </pc:extLst>
      </pc:sldChg>
      <pc:sldChg chg="addCm">
        <pc:chgData name="Isobel Oakley" userId="704bc660-153e-492f-aa4a-600ba6caf638" providerId="ADAL" clId="{2EFAA410-B253-447C-B9EB-3229F6089DCB}" dt="2024-09-18T08:43:48.539" v="29"/>
        <pc:sldMkLst>
          <pc:docMk/>
          <pc:sldMk cId="4139666578" sldId="337"/>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3:48.539" v="29"/>
              <pc2:cmMkLst xmlns:pc2="http://schemas.microsoft.com/office/powerpoint/2019/9/main/command">
                <pc:docMk/>
                <pc:sldMk cId="4139666578" sldId="337"/>
                <pc2:cmMk id="{8DCAD91D-1D77-48A4-AF00-F47BD625CD8B}"/>
              </pc2:cmMkLst>
            </pc226:cmChg>
          </p:ext>
        </pc:extLst>
      </pc:sldChg>
      <pc:sldChg chg="modSp mod">
        <pc:chgData name="Isobel Oakley" userId="704bc660-153e-492f-aa4a-600ba6caf638" providerId="ADAL" clId="{2EFAA410-B253-447C-B9EB-3229F6089DCB}" dt="2024-09-18T08:44:40.623" v="30" actId="732"/>
        <pc:sldMkLst>
          <pc:docMk/>
          <pc:sldMk cId="1307670965" sldId="340"/>
        </pc:sldMkLst>
        <pc:picChg chg="mod modCrop">
          <ac:chgData name="Isobel Oakley" userId="704bc660-153e-492f-aa4a-600ba6caf638" providerId="ADAL" clId="{2EFAA410-B253-447C-B9EB-3229F6089DCB}" dt="2024-09-18T08:44:40.623" v="30" actId="732"/>
          <ac:picMkLst>
            <pc:docMk/>
            <pc:sldMk cId="1307670965" sldId="340"/>
            <ac:picMk id="40" creationId="{7771C5C4-41BF-6CE4-12DB-038496ABA5EC}"/>
          </ac:picMkLst>
        </pc:picChg>
      </pc:sldChg>
      <pc:sldChg chg="addCm">
        <pc:chgData name="Isobel Oakley" userId="704bc660-153e-492f-aa4a-600ba6caf638" providerId="ADAL" clId="{2EFAA410-B253-447C-B9EB-3229F6089DCB}" dt="2024-09-18T08:47:29.233" v="31"/>
        <pc:sldMkLst>
          <pc:docMk/>
          <pc:sldMk cId="1954507458" sldId="349"/>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7:29.233" v="31"/>
              <pc2:cmMkLst xmlns:pc2="http://schemas.microsoft.com/office/powerpoint/2019/9/main/command">
                <pc:docMk/>
                <pc:sldMk cId="1954507458" sldId="349"/>
                <pc2:cmMk id="{5BA50426-6674-4923-83C3-53C8F40E733B}"/>
              </pc2:cmMkLst>
            </pc226:cmChg>
          </p:ext>
        </pc:extLst>
      </pc:sldChg>
      <pc:sldChg chg="addCm">
        <pc:chgData name="Isobel Oakley" userId="704bc660-153e-492f-aa4a-600ba6caf638" providerId="ADAL" clId="{2EFAA410-B253-447C-B9EB-3229F6089DCB}" dt="2024-09-18T08:48:07.075" v="32"/>
        <pc:sldMkLst>
          <pc:docMk/>
          <pc:sldMk cId="2655587168" sldId="35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8:07.075" v="32"/>
              <pc2:cmMkLst xmlns:pc2="http://schemas.microsoft.com/office/powerpoint/2019/9/main/command">
                <pc:docMk/>
                <pc:sldMk cId="2655587168" sldId="351"/>
                <pc2:cmMk id="{DF932E57-B78B-4025-9C13-0ACE1E8458C9}"/>
              </pc2:cmMkLst>
            </pc226:cmChg>
          </p:ext>
        </pc:extLst>
      </pc:sldChg>
      <pc:sldChg chg="addCm">
        <pc:chgData name="Isobel Oakley" userId="704bc660-153e-492f-aa4a-600ba6caf638" providerId="ADAL" clId="{2EFAA410-B253-447C-B9EB-3229F6089DCB}" dt="2024-09-18T08:48:34.093" v="33"/>
        <pc:sldMkLst>
          <pc:docMk/>
          <pc:sldMk cId="3480711981" sldId="352"/>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8:34.093" v="33"/>
              <pc2:cmMkLst xmlns:pc2="http://schemas.microsoft.com/office/powerpoint/2019/9/main/command">
                <pc:docMk/>
                <pc:sldMk cId="3480711981" sldId="352"/>
                <pc2:cmMk id="{CC9A0CB8-1AE1-4F8F-9A73-58DA6F2A9420}"/>
              </pc2:cmMkLst>
            </pc226:cmChg>
          </p:ext>
        </pc:extLst>
      </pc:sldChg>
      <pc:sldChg chg="addCm">
        <pc:chgData name="Isobel Oakley" userId="704bc660-153e-492f-aa4a-600ba6caf638" providerId="ADAL" clId="{2EFAA410-B253-447C-B9EB-3229F6089DCB}" dt="2024-09-18T08:50:25.122" v="34"/>
        <pc:sldMkLst>
          <pc:docMk/>
          <pc:sldMk cId="47875414" sldId="356"/>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50:25.122" v="34"/>
              <pc2:cmMkLst xmlns:pc2="http://schemas.microsoft.com/office/powerpoint/2019/9/main/command">
                <pc:docMk/>
                <pc:sldMk cId="47875414" sldId="356"/>
                <pc2:cmMk id="{7683FB6D-AAA0-4F3A-80CC-33749017D5B8}"/>
              </pc2:cmMkLst>
            </pc226:cmChg>
          </p:ext>
        </pc:extLst>
      </pc:sldChg>
      <pc:sldChg chg="addCm">
        <pc:chgData name="Isobel Oakley" userId="704bc660-153e-492f-aa4a-600ba6caf638" providerId="ADAL" clId="{2EFAA410-B253-447C-B9EB-3229F6089DCB}" dt="2024-09-18T08:52:59.081" v="37"/>
        <pc:sldMkLst>
          <pc:docMk/>
          <pc:sldMk cId="2585773975" sldId="366"/>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51:49.939" v="35"/>
              <pc2:cmMkLst xmlns:pc2="http://schemas.microsoft.com/office/powerpoint/2019/9/main/command">
                <pc:docMk/>
                <pc:sldMk cId="2585773975" sldId="366"/>
                <pc2:cmMk id="{D0132A12-D1DD-4907-9634-348F49E4D0D4}"/>
              </pc2:cmMkLst>
            </pc226:cmChg>
            <pc226:cmChg xmlns:pc226="http://schemas.microsoft.com/office/powerpoint/2022/06/main/command" chg="add">
              <pc226:chgData name="Isobel Oakley" userId="704bc660-153e-492f-aa4a-600ba6caf638" providerId="ADAL" clId="{2EFAA410-B253-447C-B9EB-3229F6089DCB}" dt="2024-09-18T08:52:26.315" v="36"/>
              <pc2:cmMkLst xmlns:pc2="http://schemas.microsoft.com/office/powerpoint/2019/9/main/command">
                <pc:docMk/>
                <pc:sldMk cId="2585773975" sldId="366"/>
                <pc2:cmMk id="{E9C86CCF-9F06-4405-B05C-D385CEEAADED}"/>
              </pc2:cmMkLst>
            </pc226:cmChg>
            <pc226:cmChg xmlns:pc226="http://schemas.microsoft.com/office/powerpoint/2022/06/main/command" chg="add">
              <pc226:chgData name="Isobel Oakley" userId="704bc660-153e-492f-aa4a-600ba6caf638" providerId="ADAL" clId="{2EFAA410-B253-447C-B9EB-3229F6089DCB}" dt="2024-09-18T08:52:59.081" v="37"/>
              <pc2:cmMkLst xmlns:pc2="http://schemas.microsoft.com/office/powerpoint/2019/9/main/command">
                <pc:docMk/>
                <pc:sldMk cId="2585773975" sldId="366"/>
                <pc2:cmMk id="{E7E098F2-0D12-44CE-8B94-7F5458DDAFEC}"/>
              </pc2:cmMkLst>
            </pc226:cmChg>
          </p:ext>
        </pc:extLst>
      </pc:sldChg>
      <pc:sldChg chg="addCm">
        <pc:chgData name="Isobel Oakley" userId="704bc660-153e-492f-aa4a-600ba6caf638" providerId="ADAL" clId="{2EFAA410-B253-447C-B9EB-3229F6089DCB}" dt="2024-09-18T08:55:02.827" v="40"/>
        <pc:sldMkLst>
          <pc:docMk/>
          <pc:sldMk cId="2099726963" sldId="36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54:47.573" v="39"/>
              <pc2:cmMkLst xmlns:pc2="http://schemas.microsoft.com/office/powerpoint/2019/9/main/command">
                <pc:docMk/>
                <pc:sldMk cId="2099726963" sldId="368"/>
                <pc2:cmMk id="{8F7FA90D-DDB9-4857-B694-74E9C2F3BA6D}"/>
              </pc2:cmMkLst>
            </pc226:cmChg>
            <pc226:cmChg xmlns:pc226="http://schemas.microsoft.com/office/powerpoint/2022/06/main/command" chg="add">
              <pc226:chgData name="Isobel Oakley" userId="704bc660-153e-492f-aa4a-600ba6caf638" providerId="ADAL" clId="{2EFAA410-B253-447C-B9EB-3229F6089DCB}" dt="2024-09-18T08:54:23.273" v="38"/>
              <pc2:cmMkLst xmlns:pc2="http://schemas.microsoft.com/office/powerpoint/2019/9/main/command">
                <pc:docMk/>
                <pc:sldMk cId="2099726963" sldId="368"/>
                <pc2:cmMk id="{3E6DBD35-1574-4436-8A52-A06009AB4C95}"/>
              </pc2:cmMkLst>
            </pc226:cmChg>
            <pc226:cmChg xmlns:pc226="http://schemas.microsoft.com/office/powerpoint/2022/06/main/command" chg="add">
              <pc226:chgData name="Isobel Oakley" userId="704bc660-153e-492f-aa4a-600ba6caf638" providerId="ADAL" clId="{2EFAA410-B253-447C-B9EB-3229F6089DCB}" dt="2024-09-18T08:55:02.827" v="40"/>
              <pc2:cmMkLst xmlns:pc2="http://schemas.microsoft.com/office/powerpoint/2019/9/main/command">
                <pc:docMk/>
                <pc:sldMk cId="2099726963" sldId="368"/>
                <pc2:cmMk id="{1EF7A28B-72B9-4D7D-BED7-D66A6A558F3E}"/>
              </pc2:cmMkLst>
            </pc226:cmChg>
          </p:ext>
        </pc:extLst>
      </pc:sldChg>
      <pc:sldChg chg="addCm">
        <pc:chgData name="Isobel Oakley" userId="704bc660-153e-492f-aa4a-600ba6caf638" providerId="ADAL" clId="{2EFAA410-B253-447C-B9EB-3229F6089DCB}" dt="2024-09-18T08:55:41.675" v="41"/>
        <pc:sldMkLst>
          <pc:docMk/>
          <pc:sldMk cId="1838153574" sldId="37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55:41.675" v="41"/>
              <pc2:cmMkLst xmlns:pc2="http://schemas.microsoft.com/office/powerpoint/2019/9/main/command">
                <pc:docMk/>
                <pc:sldMk cId="1838153574" sldId="371"/>
                <pc2:cmMk id="{383D13B5-71BE-43F4-BE6D-725F515ED991}"/>
              </pc2:cmMkLst>
            </pc226:cmChg>
          </p:ext>
        </pc:extLst>
      </pc:sldChg>
      <pc:sldChg chg="addCm">
        <pc:chgData name="Isobel Oakley" userId="704bc660-153e-492f-aa4a-600ba6caf638" providerId="ADAL" clId="{2EFAA410-B253-447C-B9EB-3229F6089DCB}" dt="2024-09-18T08:58:51.545" v="43"/>
        <pc:sldMkLst>
          <pc:docMk/>
          <pc:sldMk cId="3675462239" sldId="379"/>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58:51.545" v="43"/>
              <pc2:cmMkLst xmlns:pc2="http://schemas.microsoft.com/office/powerpoint/2019/9/main/command">
                <pc:docMk/>
                <pc:sldMk cId="3675462239" sldId="379"/>
                <pc2:cmMk id="{8CAE360D-85E7-4189-9757-7DB00DEFA386}"/>
              </pc2:cmMkLst>
            </pc226:cmChg>
            <pc226:cmChg xmlns:pc226="http://schemas.microsoft.com/office/powerpoint/2022/06/main/command" chg="add">
              <pc226:chgData name="Isobel Oakley" userId="704bc660-153e-492f-aa4a-600ba6caf638" providerId="ADAL" clId="{2EFAA410-B253-447C-B9EB-3229F6089DCB}" dt="2024-09-18T08:57:40.164" v="42"/>
              <pc2:cmMkLst xmlns:pc2="http://schemas.microsoft.com/office/powerpoint/2019/9/main/command">
                <pc:docMk/>
                <pc:sldMk cId="3675462239" sldId="379"/>
                <pc2:cmMk id="{D0930816-B79D-4622-8DA8-0372CDC4173A}"/>
              </pc2:cmMkLst>
            </pc226:cmChg>
          </p:ext>
        </pc:extLst>
      </pc:sldChg>
      <pc:sldChg chg="addCm">
        <pc:chgData name="Isobel Oakley" userId="704bc660-153e-492f-aa4a-600ba6caf638" providerId="ADAL" clId="{2EFAA410-B253-447C-B9EB-3229F6089DCB}" dt="2024-09-18T09:00:22.763" v="44"/>
        <pc:sldMkLst>
          <pc:docMk/>
          <pc:sldMk cId="821259097" sldId="382"/>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0:22.763" v="44"/>
              <pc2:cmMkLst xmlns:pc2="http://schemas.microsoft.com/office/powerpoint/2019/9/main/command">
                <pc:docMk/>
                <pc:sldMk cId="821259097" sldId="382"/>
                <pc2:cmMk id="{B0A28AF2-8235-4B69-9A46-EB4D76867B96}"/>
              </pc2:cmMkLst>
            </pc226:cmChg>
          </p:ext>
        </pc:extLst>
      </pc:sldChg>
      <pc:sldChg chg="addCm">
        <pc:chgData name="Isobel Oakley" userId="704bc660-153e-492f-aa4a-600ba6caf638" providerId="ADAL" clId="{2EFAA410-B253-447C-B9EB-3229F6089DCB}" dt="2024-09-18T09:01:45.517" v="46"/>
        <pc:sldMkLst>
          <pc:docMk/>
          <pc:sldMk cId="1401871729" sldId="39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1:45.517" v="46"/>
              <pc2:cmMkLst xmlns:pc2="http://schemas.microsoft.com/office/powerpoint/2019/9/main/command">
                <pc:docMk/>
                <pc:sldMk cId="1401871729" sldId="391"/>
                <pc2:cmMk id="{E334EDCB-1164-4024-A8B6-A7D2E0CB745C}"/>
              </pc2:cmMkLst>
            </pc226:cmChg>
            <pc226:cmChg xmlns:pc226="http://schemas.microsoft.com/office/powerpoint/2022/06/main/command" chg="add">
              <pc226:chgData name="Isobel Oakley" userId="704bc660-153e-492f-aa4a-600ba6caf638" providerId="ADAL" clId="{2EFAA410-B253-447C-B9EB-3229F6089DCB}" dt="2024-09-18T09:00:52.014" v="45"/>
              <pc2:cmMkLst xmlns:pc2="http://schemas.microsoft.com/office/powerpoint/2019/9/main/command">
                <pc:docMk/>
                <pc:sldMk cId="1401871729" sldId="391"/>
                <pc2:cmMk id="{FEC817F1-B0F6-4B47-BBAB-700B9CD42E61}"/>
              </pc2:cmMkLst>
            </pc226:cmChg>
          </p:ext>
        </pc:extLst>
      </pc:sldChg>
      <pc:sldChg chg="addCm">
        <pc:chgData name="Isobel Oakley" userId="704bc660-153e-492f-aa4a-600ba6caf638" providerId="ADAL" clId="{2EFAA410-B253-447C-B9EB-3229F6089DCB}" dt="2024-09-18T09:02:36.232" v="47"/>
        <pc:sldMkLst>
          <pc:docMk/>
          <pc:sldMk cId="1336618115" sldId="39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2:36.232" v="47"/>
              <pc2:cmMkLst xmlns:pc2="http://schemas.microsoft.com/office/powerpoint/2019/9/main/command">
                <pc:docMk/>
                <pc:sldMk cId="1336618115" sldId="398"/>
                <pc2:cmMk id="{4E1D26F5-34CD-41B0-843C-B2B2B00486D6}"/>
              </pc2:cmMkLst>
            </pc226:cmChg>
          </p:ext>
        </pc:extLst>
      </pc:sldChg>
      <pc:sldChg chg="addCm">
        <pc:chgData name="Isobel Oakley" userId="704bc660-153e-492f-aa4a-600ba6caf638" providerId="ADAL" clId="{2EFAA410-B253-447C-B9EB-3229F6089DCB}" dt="2024-09-18T09:04:44.980" v="49"/>
        <pc:sldMkLst>
          <pc:docMk/>
          <pc:sldMk cId="2555088289" sldId="41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4:44.980" v="49"/>
              <pc2:cmMkLst xmlns:pc2="http://schemas.microsoft.com/office/powerpoint/2019/9/main/command">
                <pc:docMk/>
                <pc:sldMk cId="2555088289" sldId="411"/>
                <pc2:cmMk id="{E1AACAAD-60CD-4B89-B623-FEA5C3F261BE}"/>
              </pc2:cmMkLst>
            </pc226:cmChg>
          </p:ext>
        </pc:extLst>
      </pc:sldChg>
      <pc:sldChg chg="addCm">
        <pc:chgData name="Isobel Oakley" userId="704bc660-153e-492f-aa4a-600ba6caf638" providerId="ADAL" clId="{2EFAA410-B253-447C-B9EB-3229F6089DCB}" dt="2024-09-18T09:03:41.090" v="48"/>
        <pc:sldMkLst>
          <pc:docMk/>
          <pc:sldMk cId="2994363200" sldId="413"/>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3:41.090" v="48"/>
              <pc2:cmMkLst xmlns:pc2="http://schemas.microsoft.com/office/powerpoint/2019/9/main/command">
                <pc:docMk/>
                <pc:sldMk cId="2994363200" sldId="413"/>
                <pc2:cmMk id="{056B1D10-A1EA-40EE-AC46-45F61931E615}"/>
              </pc2:cmMkLst>
            </pc226:cmChg>
          </p:ext>
        </pc:extLst>
      </pc:sldChg>
      <pc:sldChg chg="addCm">
        <pc:chgData name="Isobel Oakley" userId="704bc660-153e-492f-aa4a-600ba6caf638" providerId="ADAL" clId="{2EFAA410-B253-447C-B9EB-3229F6089DCB}" dt="2024-09-18T09:05:53.842" v="51"/>
        <pc:sldMkLst>
          <pc:docMk/>
          <pc:sldMk cId="2364303042" sldId="419"/>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5:53.842" v="51"/>
              <pc2:cmMkLst xmlns:pc2="http://schemas.microsoft.com/office/powerpoint/2019/9/main/command">
                <pc:docMk/>
                <pc:sldMk cId="2364303042" sldId="419"/>
                <pc2:cmMk id="{420A4E43-5C19-414B-AE0F-9DB68CE58876}"/>
              </pc2:cmMkLst>
            </pc226:cmChg>
          </p:ext>
        </pc:extLst>
      </pc:sldChg>
      <pc:sldChg chg="addCm">
        <pc:chgData name="Isobel Oakley" userId="704bc660-153e-492f-aa4a-600ba6caf638" providerId="ADAL" clId="{2EFAA410-B253-447C-B9EB-3229F6089DCB}" dt="2024-09-18T09:07:02.614" v="54"/>
        <pc:sldMkLst>
          <pc:docMk/>
          <pc:sldMk cId="2911669548" sldId="42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7:02.614" v="54"/>
              <pc2:cmMkLst xmlns:pc2="http://schemas.microsoft.com/office/powerpoint/2019/9/main/command">
                <pc:docMk/>
                <pc:sldMk cId="2911669548" sldId="421"/>
                <pc2:cmMk id="{26BAFEEC-C815-47F4-B12D-D8A16069A63C}"/>
              </pc2:cmMkLst>
            </pc226:cmChg>
          </p:ext>
        </pc:extLst>
      </pc:sldChg>
      <pc:sldChg chg="modSp mod">
        <pc:chgData name="Isobel Oakley" userId="704bc660-153e-492f-aa4a-600ba6caf638" providerId="ADAL" clId="{2EFAA410-B253-447C-B9EB-3229F6089DCB}" dt="2024-09-18T09:06:33.033" v="53" actId="1076"/>
        <pc:sldMkLst>
          <pc:docMk/>
          <pc:sldMk cId="2567199197" sldId="426"/>
        </pc:sldMkLst>
        <pc:picChg chg="mod">
          <ac:chgData name="Isobel Oakley" userId="704bc660-153e-492f-aa4a-600ba6caf638" providerId="ADAL" clId="{2EFAA410-B253-447C-B9EB-3229F6089DCB}" dt="2024-09-18T09:06:33.033" v="53" actId="1076"/>
          <ac:picMkLst>
            <pc:docMk/>
            <pc:sldMk cId="2567199197" sldId="426"/>
            <ac:picMk id="14" creationId="{60304A08-A539-2D5B-C906-9AA1FD26F7C3}"/>
          </ac:picMkLst>
        </pc:picChg>
      </pc:sldChg>
      <pc:sldChg chg="addCm">
        <pc:chgData name="Isobel Oakley" userId="704bc660-153e-492f-aa4a-600ba6caf638" providerId="ADAL" clId="{2EFAA410-B253-447C-B9EB-3229F6089DCB}" dt="2024-09-18T09:09:59.447" v="56"/>
        <pc:sldMkLst>
          <pc:docMk/>
          <pc:sldMk cId="3437083280" sldId="444"/>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9:59.447" v="56"/>
              <pc2:cmMkLst xmlns:pc2="http://schemas.microsoft.com/office/powerpoint/2019/9/main/command">
                <pc:docMk/>
                <pc:sldMk cId="3437083280" sldId="444"/>
                <pc2:cmMk id="{8DCA8362-BFD0-4572-ADF5-E3E3541B55AE}"/>
              </pc2:cmMkLst>
            </pc226:cmChg>
            <pc226:cmChg xmlns:pc226="http://schemas.microsoft.com/office/powerpoint/2022/06/main/command" chg="add">
              <pc226:chgData name="Isobel Oakley" userId="704bc660-153e-492f-aa4a-600ba6caf638" providerId="ADAL" clId="{2EFAA410-B253-447C-B9EB-3229F6089DCB}" dt="2024-09-18T09:09:20.323" v="55"/>
              <pc2:cmMkLst xmlns:pc2="http://schemas.microsoft.com/office/powerpoint/2019/9/main/command">
                <pc:docMk/>
                <pc:sldMk cId="3437083280" sldId="444"/>
                <pc2:cmMk id="{A5A025D1-08D2-4043-9A69-23A460BFD573}"/>
              </pc2:cmMkLst>
            </pc226:cmChg>
          </p:ext>
        </pc:extLst>
      </pc:sldChg>
      <pc:sldChg chg="addCm">
        <pc:chgData name="Isobel Oakley" userId="704bc660-153e-492f-aa4a-600ba6caf638" providerId="ADAL" clId="{2EFAA410-B253-447C-B9EB-3229F6089DCB}" dt="2024-09-18T09:11:42.541" v="59"/>
        <pc:sldMkLst>
          <pc:docMk/>
          <pc:sldMk cId="2971427357" sldId="445"/>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11:42.541" v="59"/>
              <pc2:cmMkLst xmlns:pc2="http://schemas.microsoft.com/office/powerpoint/2019/9/main/command">
                <pc:docMk/>
                <pc:sldMk cId="2971427357" sldId="445"/>
                <pc2:cmMk id="{ECB6E284-966B-478E-9DAC-81E53F8B454A}"/>
              </pc2:cmMkLst>
            </pc226:cmChg>
            <pc226:cmChg xmlns:pc226="http://schemas.microsoft.com/office/powerpoint/2022/06/main/command" chg="add">
              <pc226:chgData name="Isobel Oakley" userId="704bc660-153e-492f-aa4a-600ba6caf638" providerId="ADAL" clId="{2EFAA410-B253-447C-B9EB-3229F6089DCB}" dt="2024-09-18T09:11:11.529" v="58"/>
              <pc2:cmMkLst xmlns:pc2="http://schemas.microsoft.com/office/powerpoint/2019/9/main/command">
                <pc:docMk/>
                <pc:sldMk cId="2971427357" sldId="445"/>
                <pc2:cmMk id="{5EFB5E87-EF13-4B4E-9C27-9C34F2125A92}"/>
              </pc2:cmMkLst>
            </pc226:cmChg>
          </p:ext>
        </pc:extLst>
      </pc:sldChg>
      <pc:sldChg chg="addCm">
        <pc:chgData name="Isobel Oakley" userId="704bc660-153e-492f-aa4a-600ba6caf638" providerId="ADAL" clId="{2EFAA410-B253-447C-B9EB-3229F6089DCB}" dt="2024-09-18T09:10:26.767" v="57"/>
        <pc:sldMkLst>
          <pc:docMk/>
          <pc:sldMk cId="2127734540" sldId="451"/>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10:26.767" v="57"/>
              <pc2:cmMkLst xmlns:pc2="http://schemas.microsoft.com/office/powerpoint/2019/9/main/command">
                <pc:docMk/>
                <pc:sldMk cId="2127734540" sldId="451"/>
                <pc2:cmMk id="{E82064A0-0583-44A6-AB3B-A6EED0AB286A}"/>
              </pc2:cmMkLst>
            </pc226:cmChg>
          </p:ext>
        </pc:extLst>
      </pc:sldChg>
      <pc:sldChg chg="addCm modCm">
        <pc:chgData name="Isobel Oakley" userId="704bc660-153e-492f-aa4a-600ba6caf638" providerId="ADAL" clId="{2EFAA410-B253-447C-B9EB-3229F6089DCB}" dt="2024-09-18T08:11:44.055" v="6"/>
        <pc:sldMkLst>
          <pc:docMk/>
          <pc:sldMk cId="1541874718" sldId="474"/>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11:44.055" v="6"/>
              <pc2:cmMkLst xmlns:pc2="http://schemas.microsoft.com/office/powerpoint/2019/9/main/command">
                <pc:docMk/>
                <pc:sldMk cId="1541874718" sldId="474"/>
                <pc2:cmMk id="{841E4017-65FF-4311-949E-4389B314ACCE}"/>
              </pc2:cmMkLst>
              <pc226:cmRplyChg chg="add">
                <pc226:chgData name="Isobel Oakley" userId="704bc660-153e-492f-aa4a-600ba6caf638" providerId="ADAL" clId="{2EFAA410-B253-447C-B9EB-3229F6089DCB}" dt="2024-09-18T08:11:44.055" v="6"/>
                <pc2:cmRplyMkLst xmlns:pc2="http://schemas.microsoft.com/office/powerpoint/2019/9/main/command">
                  <pc:docMk/>
                  <pc:sldMk cId="1541874718" sldId="474"/>
                  <pc2:cmMk id="{841E4017-65FF-4311-949E-4389B314ACCE}"/>
                  <pc2:cmRplyMk id="{ADF349C8-DE9E-4D59-8942-607578CA48DE}"/>
                </pc2:cmRplyMkLst>
              </pc226:cmRplyChg>
            </pc226:cmChg>
          </p:ext>
        </pc:extLst>
      </pc:sldChg>
      <pc:sldChg chg="addCm">
        <pc:chgData name="Isobel Oakley" userId="704bc660-153e-492f-aa4a-600ba6caf638" providerId="ADAL" clId="{2EFAA410-B253-447C-B9EB-3229F6089DCB}" dt="2024-09-18T08:26:36.130" v="17"/>
        <pc:sldMkLst>
          <pc:docMk/>
          <pc:sldMk cId="2637681986" sldId="475"/>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20:23.424" v="13"/>
              <pc2:cmMkLst xmlns:pc2="http://schemas.microsoft.com/office/powerpoint/2019/9/main/command">
                <pc:docMk/>
                <pc:sldMk cId="2637681986" sldId="475"/>
                <pc2:cmMk id="{20370A00-9467-421A-A6B6-F3F26026993A}"/>
              </pc2:cmMkLst>
            </pc226:cmChg>
            <pc226:cmChg xmlns:pc226="http://schemas.microsoft.com/office/powerpoint/2022/06/main/command" chg="add">
              <pc226:chgData name="Isobel Oakley" userId="704bc660-153e-492f-aa4a-600ba6caf638" providerId="ADAL" clId="{2EFAA410-B253-447C-B9EB-3229F6089DCB}" dt="2024-09-18T08:14:58.831" v="9"/>
              <pc2:cmMkLst xmlns:pc2="http://schemas.microsoft.com/office/powerpoint/2019/9/main/command">
                <pc:docMk/>
                <pc:sldMk cId="2637681986" sldId="475"/>
                <pc2:cmMk id="{9CEC64AF-5A3B-4727-BD65-BC9E2ED7BD8E}"/>
              </pc2:cmMkLst>
            </pc226:cmChg>
            <pc226:cmChg xmlns:pc226="http://schemas.microsoft.com/office/powerpoint/2022/06/main/command" chg="add">
              <pc226:chgData name="Isobel Oakley" userId="704bc660-153e-492f-aa4a-600ba6caf638" providerId="ADAL" clId="{2EFAA410-B253-447C-B9EB-3229F6089DCB}" dt="2024-09-18T08:26:36.130" v="17"/>
              <pc2:cmMkLst xmlns:pc2="http://schemas.microsoft.com/office/powerpoint/2019/9/main/command">
                <pc:docMk/>
                <pc:sldMk cId="2637681986" sldId="475"/>
                <pc2:cmMk id="{9F95BCD8-9304-4845-B4BD-167E729FBA1C}"/>
              </pc2:cmMkLst>
            </pc226:cmChg>
          </p:ext>
        </pc:extLst>
      </pc:sldChg>
      <pc:sldChg chg="addCm">
        <pc:chgData name="Isobel Oakley" userId="704bc660-153e-492f-aa4a-600ba6caf638" providerId="ADAL" clId="{2EFAA410-B253-447C-B9EB-3229F6089DCB}" dt="2024-09-18T08:13:51.351" v="8"/>
        <pc:sldMkLst>
          <pc:docMk/>
          <pc:sldMk cId="18099015" sldId="476"/>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13:51.351" v="8"/>
              <pc2:cmMkLst xmlns:pc2="http://schemas.microsoft.com/office/powerpoint/2019/9/main/command">
                <pc:docMk/>
                <pc:sldMk cId="18099015" sldId="476"/>
                <pc2:cmMk id="{BBCCDFB2-2917-4401-9E0E-0AA16A9060EA}"/>
              </pc2:cmMkLst>
            </pc226:cmChg>
          </p:ext>
        </pc:extLst>
      </pc:sldChg>
      <pc:sldChg chg="addCm">
        <pc:chgData name="Isobel Oakley" userId="704bc660-153e-492f-aa4a-600ba6caf638" providerId="ADAL" clId="{2EFAA410-B253-447C-B9EB-3229F6089DCB}" dt="2024-09-18T08:33:38.154" v="24"/>
        <pc:sldMkLst>
          <pc:docMk/>
          <pc:sldMk cId="3987541010" sldId="477"/>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33:04.789" v="23"/>
              <pc2:cmMkLst xmlns:pc2="http://schemas.microsoft.com/office/powerpoint/2019/9/main/command">
                <pc:docMk/>
                <pc:sldMk cId="3987541010" sldId="477"/>
                <pc2:cmMk id="{12B27D5E-7BEC-4E62-AF99-CB629602C98B}"/>
              </pc2:cmMkLst>
            </pc226:cmChg>
            <pc226:cmChg xmlns:pc226="http://schemas.microsoft.com/office/powerpoint/2022/06/main/command" chg="add">
              <pc226:chgData name="Isobel Oakley" userId="704bc660-153e-492f-aa4a-600ba6caf638" providerId="ADAL" clId="{2EFAA410-B253-447C-B9EB-3229F6089DCB}" dt="2024-09-18T08:33:38.154" v="24"/>
              <pc2:cmMkLst xmlns:pc2="http://schemas.microsoft.com/office/powerpoint/2019/9/main/command">
                <pc:docMk/>
                <pc:sldMk cId="3987541010" sldId="477"/>
                <pc2:cmMk id="{E0ECE77E-A372-4CD6-8316-8FBCE7CFEC0B}"/>
              </pc2:cmMkLst>
            </pc226:cmChg>
          </p:ext>
        </pc:extLst>
      </pc:sldChg>
      <pc:sldChg chg="addCm">
        <pc:chgData name="Isobel Oakley" userId="704bc660-153e-492f-aa4a-600ba6caf638" providerId="ADAL" clId="{2EFAA410-B253-447C-B9EB-3229F6089DCB}" dt="2024-09-18T08:42:33.603" v="28"/>
        <pc:sldMkLst>
          <pc:docMk/>
          <pc:sldMk cId="292569973" sldId="478"/>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8:42:33.603" v="28"/>
              <pc2:cmMkLst xmlns:pc2="http://schemas.microsoft.com/office/powerpoint/2019/9/main/command">
                <pc:docMk/>
                <pc:sldMk cId="292569973" sldId="478"/>
                <pc2:cmMk id="{49A44A93-899E-4B05-8115-A8D9A87F98D6}"/>
              </pc2:cmMkLst>
            </pc226:cmChg>
          </p:ext>
        </pc:extLst>
      </pc:sldChg>
      <pc:sldChg chg="addCm">
        <pc:chgData name="Isobel Oakley" userId="704bc660-153e-492f-aa4a-600ba6caf638" providerId="ADAL" clId="{2EFAA410-B253-447C-B9EB-3229F6089DCB}" dt="2024-09-18T09:05:20.408" v="50"/>
        <pc:sldMkLst>
          <pc:docMk/>
          <pc:sldMk cId="3781667602" sldId="485"/>
        </pc:sldMkLst>
        <pc:extLst>
          <p:ext xmlns:p="http://schemas.openxmlformats.org/presentationml/2006/main" uri="{D6D511B9-2390-475A-947B-AFAB55BFBCF1}">
            <pc226:cmChg xmlns:pc226="http://schemas.microsoft.com/office/powerpoint/2022/06/main/command" chg="add">
              <pc226:chgData name="Isobel Oakley" userId="704bc660-153e-492f-aa4a-600ba6caf638" providerId="ADAL" clId="{2EFAA410-B253-447C-B9EB-3229F6089DCB}" dt="2024-09-18T09:05:20.408" v="50"/>
              <pc2:cmMkLst xmlns:pc2="http://schemas.microsoft.com/office/powerpoint/2019/9/main/command">
                <pc:docMk/>
                <pc:sldMk cId="3781667602" sldId="485"/>
                <pc2:cmMk id="{6D65D753-F376-4783-AA64-3881DFD46B65}"/>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68CE-A29B-D747-B01C-0E51223DCFF0}" type="datetimeFigureOut">
              <a:rPr lang="en-US" smtClean="0"/>
              <a:t>9/23/2024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3AB40-95DC-A548-B27E-8C46CA8E4F5D}" type="slidenum">
              <a:rPr lang="en-US" smtClean="0"/>
              <a:t>‹#›</a:t>
            </a:fld>
            <a:endParaRPr lang="en-US"/>
          </a:p>
        </p:txBody>
      </p:sp>
    </p:spTree>
    <p:extLst>
      <p:ext uri="{BB962C8B-B14F-4D97-AF65-F5344CB8AC3E}">
        <p14:creationId xmlns:p14="http://schemas.microsoft.com/office/powerpoint/2010/main" val="234857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a:t>
            </a:fld>
            <a:endParaRPr lang="en-US"/>
          </a:p>
        </p:txBody>
      </p:sp>
    </p:spTree>
    <p:extLst>
      <p:ext uri="{BB962C8B-B14F-4D97-AF65-F5344CB8AC3E}">
        <p14:creationId xmlns:p14="http://schemas.microsoft.com/office/powerpoint/2010/main" val="1370284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22</a:t>
            </a:fld>
            <a:endParaRPr lang="en-US"/>
          </a:p>
        </p:txBody>
      </p:sp>
    </p:spTree>
    <p:extLst>
      <p:ext uri="{BB962C8B-B14F-4D97-AF65-F5344CB8AC3E}">
        <p14:creationId xmlns:p14="http://schemas.microsoft.com/office/powerpoint/2010/main" val="766147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23</a:t>
            </a:fld>
            <a:endParaRPr lang="en-US"/>
          </a:p>
        </p:txBody>
      </p:sp>
    </p:spTree>
    <p:extLst>
      <p:ext uri="{BB962C8B-B14F-4D97-AF65-F5344CB8AC3E}">
        <p14:creationId xmlns:p14="http://schemas.microsoft.com/office/powerpoint/2010/main" val="3885674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24</a:t>
            </a:fld>
            <a:endParaRPr lang="en-US"/>
          </a:p>
        </p:txBody>
      </p:sp>
    </p:spTree>
    <p:extLst>
      <p:ext uri="{BB962C8B-B14F-4D97-AF65-F5344CB8AC3E}">
        <p14:creationId xmlns:p14="http://schemas.microsoft.com/office/powerpoint/2010/main" val="342604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32</a:t>
            </a:fld>
            <a:endParaRPr lang="en-US"/>
          </a:p>
        </p:txBody>
      </p:sp>
    </p:spTree>
    <p:extLst>
      <p:ext uri="{BB962C8B-B14F-4D97-AF65-F5344CB8AC3E}">
        <p14:creationId xmlns:p14="http://schemas.microsoft.com/office/powerpoint/2010/main" val="2270081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33</a:t>
            </a:fld>
            <a:endParaRPr lang="en-US"/>
          </a:p>
        </p:txBody>
      </p:sp>
    </p:spTree>
    <p:extLst>
      <p:ext uri="{BB962C8B-B14F-4D97-AF65-F5344CB8AC3E}">
        <p14:creationId xmlns:p14="http://schemas.microsoft.com/office/powerpoint/2010/main" val="899288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43</a:t>
            </a:fld>
            <a:endParaRPr lang="en-US"/>
          </a:p>
        </p:txBody>
      </p:sp>
    </p:spTree>
    <p:extLst>
      <p:ext uri="{BB962C8B-B14F-4D97-AF65-F5344CB8AC3E}">
        <p14:creationId xmlns:p14="http://schemas.microsoft.com/office/powerpoint/2010/main" val="2562816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44</a:t>
            </a:fld>
            <a:endParaRPr lang="en-US"/>
          </a:p>
        </p:txBody>
      </p:sp>
    </p:spTree>
    <p:extLst>
      <p:ext uri="{BB962C8B-B14F-4D97-AF65-F5344CB8AC3E}">
        <p14:creationId xmlns:p14="http://schemas.microsoft.com/office/powerpoint/2010/main" val="1260541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54</a:t>
            </a:fld>
            <a:endParaRPr lang="en-US"/>
          </a:p>
        </p:txBody>
      </p:sp>
    </p:spTree>
    <p:extLst>
      <p:ext uri="{BB962C8B-B14F-4D97-AF65-F5344CB8AC3E}">
        <p14:creationId xmlns:p14="http://schemas.microsoft.com/office/powerpoint/2010/main" val="1894121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55</a:t>
            </a:fld>
            <a:endParaRPr lang="en-US"/>
          </a:p>
        </p:txBody>
      </p:sp>
    </p:spTree>
    <p:extLst>
      <p:ext uri="{BB962C8B-B14F-4D97-AF65-F5344CB8AC3E}">
        <p14:creationId xmlns:p14="http://schemas.microsoft.com/office/powerpoint/2010/main" val="3650221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56</a:t>
            </a:fld>
            <a:endParaRPr lang="en-US"/>
          </a:p>
        </p:txBody>
      </p:sp>
    </p:spTree>
    <p:extLst>
      <p:ext uri="{BB962C8B-B14F-4D97-AF65-F5344CB8AC3E}">
        <p14:creationId xmlns:p14="http://schemas.microsoft.com/office/powerpoint/2010/main" val="2655762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6</a:t>
            </a:fld>
            <a:endParaRPr lang="en-US"/>
          </a:p>
        </p:txBody>
      </p:sp>
    </p:spTree>
    <p:extLst>
      <p:ext uri="{BB962C8B-B14F-4D97-AF65-F5344CB8AC3E}">
        <p14:creationId xmlns:p14="http://schemas.microsoft.com/office/powerpoint/2010/main" val="3398766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66</a:t>
            </a:fld>
            <a:endParaRPr lang="en-US"/>
          </a:p>
        </p:txBody>
      </p:sp>
    </p:spTree>
    <p:extLst>
      <p:ext uri="{BB962C8B-B14F-4D97-AF65-F5344CB8AC3E}">
        <p14:creationId xmlns:p14="http://schemas.microsoft.com/office/powerpoint/2010/main" val="244391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67</a:t>
            </a:fld>
            <a:endParaRPr lang="en-US"/>
          </a:p>
        </p:txBody>
      </p:sp>
    </p:spTree>
    <p:extLst>
      <p:ext uri="{BB962C8B-B14F-4D97-AF65-F5344CB8AC3E}">
        <p14:creationId xmlns:p14="http://schemas.microsoft.com/office/powerpoint/2010/main" val="3275203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33AB40-95DC-A548-B27E-8C46CA8E4F5D}" type="slidenum">
              <a:rPr lang="en-US" smtClean="0"/>
              <a:t>71</a:t>
            </a:fld>
            <a:endParaRPr lang="en-US"/>
          </a:p>
        </p:txBody>
      </p:sp>
    </p:spTree>
    <p:extLst>
      <p:ext uri="{BB962C8B-B14F-4D97-AF65-F5344CB8AC3E}">
        <p14:creationId xmlns:p14="http://schemas.microsoft.com/office/powerpoint/2010/main" val="3581615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77</a:t>
            </a:fld>
            <a:endParaRPr lang="en-US"/>
          </a:p>
        </p:txBody>
      </p:sp>
    </p:spTree>
    <p:extLst>
      <p:ext uri="{BB962C8B-B14F-4D97-AF65-F5344CB8AC3E}">
        <p14:creationId xmlns:p14="http://schemas.microsoft.com/office/powerpoint/2010/main" val="31933987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78</a:t>
            </a:fld>
            <a:endParaRPr lang="en-US"/>
          </a:p>
        </p:txBody>
      </p:sp>
    </p:spTree>
    <p:extLst>
      <p:ext uri="{BB962C8B-B14F-4D97-AF65-F5344CB8AC3E}">
        <p14:creationId xmlns:p14="http://schemas.microsoft.com/office/powerpoint/2010/main" val="31224511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79</a:t>
            </a:fld>
            <a:endParaRPr lang="en-US"/>
          </a:p>
        </p:txBody>
      </p:sp>
    </p:spTree>
    <p:extLst>
      <p:ext uri="{BB962C8B-B14F-4D97-AF65-F5344CB8AC3E}">
        <p14:creationId xmlns:p14="http://schemas.microsoft.com/office/powerpoint/2010/main" val="2384747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89</a:t>
            </a:fld>
            <a:endParaRPr lang="en-US"/>
          </a:p>
        </p:txBody>
      </p:sp>
    </p:spTree>
    <p:extLst>
      <p:ext uri="{BB962C8B-B14F-4D97-AF65-F5344CB8AC3E}">
        <p14:creationId xmlns:p14="http://schemas.microsoft.com/office/powerpoint/2010/main" val="3213948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90</a:t>
            </a:fld>
            <a:endParaRPr lang="en-US"/>
          </a:p>
        </p:txBody>
      </p:sp>
    </p:spTree>
    <p:extLst>
      <p:ext uri="{BB962C8B-B14F-4D97-AF65-F5344CB8AC3E}">
        <p14:creationId xmlns:p14="http://schemas.microsoft.com/office/powerpoint/2010/main" val="39408171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100</a:t>
            </a:fld>
            <a:endParaRPr lang="en-US"/>
          </a:p>
        </p:txBody>
      </p:sp>
    </p:spTree>
    <p:extLst>
      <p:ext uri="{BB962C8B-B14F-4D97-AF65-F5344CB8AC3E}">
        <p14:creationId xmlns:p14="http://schemas.microsoft.com/office/powerpoint/2010/main" val="111639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101</a:t>
            </a:fld>
            <a:endParaRPr lang="en-US"/>
          </a:p>
        </p:txBody>
      </p:sp>
    </p:spTree>
    <p:extLst>
      <p:ext uri="{BB962C8B-B14F-4D97-AF65-F5344CB8AC3E}">
        <p14:creationId xmlns:p14="http://schemas.microsoft.com/office/powerpoint/2010/main" val="2717826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a:t>
            </a:fld>
            <a:endParaRPr lang="en-US"/>
          </a:p>
        </p:txBody>
      </p:sp>
    </p:spTree>
    <p:extLst>
      <p:ext uri="{BB962C8B-B14F-4D97-AF65-F5344CB8AC3E}">
        <p14:creationId xmlns:p14="http://schemas.microsoft.com/office/powerpoint/2010/main" val="14976761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111</a:t>
            </a:fld>
            <a:endParaRPr lang="en-US"/>
          </a:p>
        </p:txBody>
      </p:sp>
    </p:spTree>
    <p:extLst>
      <p:ext uri="{BB962C8B-B14F-4D97-AF65-F5344CB8AC3E}">
        <p14:creationId xmlns:p14="http://schemas.microsoft.com/office/powerpoint/2010/main" val="1527506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112</a:t>
            </a:fld>
            <a:endParaRPr lang="en-US"/>
          </a:p>
        </p:txBody>
      </p:sp>
    </p:spTree>
    <p:extLst>
      <p:ext uri="{BB962C8B-B14F-4D97-AF65-F5344CB8AC3E}">
        <p14:creationId xmlns:p14="http://schemas.microsoft.com/office/powerpoint/2010/main" val="18492019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122</a:t>
            </a:fld>
            <a:endParaRPr lang="en-US"/>
          </a:p>
        </p:txBody>
      </p:sp>
    </p:spTree>
    <p:extLst>
      <p:ext uri="{BB962C8B-B14F-4D97-AF65-F5344CB8AC3E}">
        <p14:creationId xmlns:p14="http://schemas.microsoft.com/office/powerpoint/2010/main" val="5369865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123</a:t>
            </a:fld>
            <a:endParaRPr lang="en-US"/>
          </a:p>
        </p:txBody>
      </p:sp>
    </p:spTree>
    <p:extLst>
      <p:ext uri="{BB962C8B-B14F-4D97-AF65-F5344CB8AC3E}">
        <p14:creationId xmlns:p14="http://schemas.microsoft.com/office/powerpoint/2010/main" val="3006147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133</a:t>
            </a:fld>
            <a:endParaRPr lang="en-US"/>
          </a:p>
        </p:txBody>
      </p:sp>
    </p:spTree>
    <p:extLst>
      <p:ext uri="{BB962C8B-B14F-4D97-AF65-F5344CB8AC3E}">
        <p14:creationId xmlns:p14="http://schemas.microsoft.com/office/powerpoint/2010/main" val="22628393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134</a:t>
            </a:fld>
            <a:endParaRPr lang="en-US"/>
          </a:p>
        </p:txBody>
      </p:sp>
    </p:spTree>
    <p:extLst>
      <p:ext uri="{BB962C8B-B14F-4D97-AF65-F5344CB8AC3E}">
        <p14:creationId xmlns:p14="http://schemas.microsoft.com/office/powerpoint/2010/main" val="1672141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135</a:t>
            </a:fld>
            <a:endParaRPr lang="en-US"/>
          </a:p>
        </p:txBody>
      </p:sp>
    </p:spTree>
    <p:extLst>
      <p:ext uri="{BB962C8B-B14F-4D97-AF65-F5344CB8AC3E}">
        <p14:creationId xmlns:p14="http://schemas.microsoft.com/office/powerpoint/2010/main" val="8177730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145</a:t>
            </a:fld>
            <a:endParaRPr lang="en-US"/>
          </a:p>
        </p:txBody>
      </p:sp>
    </p:spTree>
    <p:extLst>
      <p:ext uri="{BB962C8B-B14F-4D97-AF65-F5344CB8AC3E}">
        <p14:creationId xmlns:p14="http://schemas.microsoft.com/office/powerpoint/2010/main" val="2527156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33AB40-95DC-A548-B27E-8C46CA8E4F5D}" type="slidenum">
              <a:rPr lang="en-US" smtClean="0"/>
              <a:t>147</a:t>
            </a:fld>
            <a:endParaRPr lang="en-US"/>
          </a:p>
        </p:txBody>
      </p:sp>
    </p:spTree>
    <p:extLst>
      <p:ext uri="{BB962C8B-B14F-4D97-AF65-F5344CB8AC3E}">
        <p14:creationId xmlns:p14="http://schemas.microsoft.com/office/powerpoint/2010/main" val="12109556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155</a:t>
            </a:fld>
            <a:endParaRPr lang="en-US"/>
          </a:p>
        </p:txBody>
      </p:sp>
    </p:spTree>
    <p:extLst>
      <p:ext uri="{BB962C8B-B14F-4D97-AF65-F5344CB8AC3E}">
        <p14:creationId xmlns:p14="http://schemas.microsoft.com/office/powerpoint/2010/main" val="464432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a:t>
            </a:fld>
            <a:endParaRPr lang="en-US"/>
          </a:p>
        </p:txBody>
      </p:sp>
    </p:spTree>
    <p:extLst>
      <p:ext uri="{BB962C8B-B14F-4D97-AF65-F5344CB8AC3E}">
        <p14:creationId xmlns:p14="http://schemas.microsoft.com/office/powerpoint/2010/main" val="39301013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156</a:t>
            </a:fld>
            <a:endParaRPr lang="en-US"/>
          </a:p>
        </p:txBody>
      </p:sp>
    </p:spTree>
    <p:extLst>
      <p:ext uri="{BB962C8B-B14F-4D97-AF65-F5344CB8AC3E}">
        <p14:creationId xmlns:p14="http://schemas.microsoft.com/office/powerpoint/2010/main" val="2256034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11</a:t>
            </a:fld>
            <a:endParaRPr lang="en-US"/>
          </a:p>
        </p:txBody>
      </p:sp>
    </p:spTree>
    <p:extLst>
      <p:ext uri="{BB962C8B-B14F-4D97-AF65-F5344CB8AC3E}">
        <p14:creationId xmlns:p14="http://schemas.microsoft.com/office/powerpoint/2010/main" val="151375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(a)</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Attempts integration to achieve {H =}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k</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c</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with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k</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=0.12</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dM1: Uses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0 and H =1.5 in a model of the required form to find the value of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c</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A0: Incorrect equation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Uses H = 1.2 in a model of the required form with B non-zero and rearranges to make Ae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the subject.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dM0: This mark is unavailable as we require A &gt; 0, 0 &lt; B &lt; 1.2 and 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&gt; 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A0: Follows M0.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1/3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M0: Neither method is valid, and the value stated is not their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A0ft: Follows M0.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800" b="1" kern="100" dirty="0">
                <a:effectLst/>
                <a:latin typeface="Times New Roman" panose="02020603050405020304" pitchFamily="18" charset="0"/>
                <a:ea typeface="Calibri" panose="020F0502020204030204" pitchFamily="34" charset="0"/>
                <a:cs typeface="Times New Roman" panose="02020603050405020304" pitchFamily="18" charset="0"/>
              </a:rPr>
              <a:t>Total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3/8</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833AB40-95DC-A548-B27E-8C46CA8E4F5D}" type="slidenum">
              <a:rPr lang="en-US" smtClean="0"/>
              <a:t>13</a:t>
            </a:fld>
            <a:endParaRPr lang="en-US"/>
          </a:p>
        </p:txBody>
      </p:sp>
    </p:spTree>
    <p:extLst>
      <p:ext uri="{BB962C8B-B14F-4D97-AF65-F5344CB8AC3E}">
        <p14:creationId xmlns:p14="http://schemas.microsoft.com/office/powerpoint/2010/main" val="534517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(a)</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Divides by 0.12 and attempts integration to achieve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b</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a:t>
            </a:r>
            <a:r>
              <a:rPr lang="en-GB" sz="1800" i="1" kern="100" dirty="0" err="1">
                <a:effectLst/>
                <a:latin typeface="Times New Roman" panose="02020603050405020304" pitchFamily="18" charset="0"/>
                <a:ea typeface="Calibri" panose="020F0502020204030204" pitchFamily="34" charset="0"/>
                <a:cs typeface="Times New Roman" panose="02020603050405020304" pitchFamily="18" charset="0"/>
              </a:rPr>
              <a:t>a</a:t>
            </a:r>
            <a:r>
              <a:rPr lang="en-GB" sz="1800" kern="100" dirty="0" err="1">
                <a:effectLst/>
                <a:latin typeface="Times New Roman" panose="02020603050405020304" pitchFamily="18" charset="0"/>
                <a:ea typeface="Calibri" panose="020F0502020204030204" pitchFamily="34" charset="0"/>
                <a:cs typeface="Times New Roman" panose="02020603050405020304" pitchFamily="18" charset="0"/>
              </a:rPr>
              <a:t>H</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{+c} with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dM1: Uses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0 and H = 1.5 in a model of the required form to find the value of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c</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A1: Correct equation in the required form.</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Uses H = 1.2 in a model of the required form and rearranges to make Ae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the subject with B non-zero.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dM1: Correct use of ln to make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the subject with A &gt; 0, 0 &lt; B &lt; 1.2 and 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&gt; 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A1: Correct time.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M0: No valid 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A0ft: Follows M0.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800" b="1" kern="100" dirty="0">
                <a:effectLst/>
                <a:latin typeface="Times New Roman" panose="02020603050405020304" pitchFamily="18" charset="0"/>
                <a:ea typeface="Calibri" panose="020F0502020204030204" pitchFamily="34" charset="0"/>
                <a:cs typeface="Times New Roman" panose="02020603050405020304" pitchFamily="18" charset="0"/>
              </a:rPr>
              <a:t>Total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6/8</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833AB40-95DC-A548-B27E-8C46CA8E4F5D}" type="slidenum">
              <a:rPr lang="en-US" smtClean="0"/>
              <a:t>14</a:t>
            </a:fld>
            <a:endParaRPr lang="en-US"/>
          </a:p>
        </p:txBody>
      </p:sp>
    </p:spTree>
    <p:extLst>
      <p:ext uri="{BB962C8B-B14F-4D97-AF65-F5344CB8AC3E}">
        <p14:creationId xmlns:p14="http://schemas.microsoft.com/office/powerpoint/2010/main" val="2137214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(a)</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Special Case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Differentiates the given answer to achieve </a:t>
            </a:r>
            <a:r>
              <a:rPr lang="en-GB" sz="1800" kern="100" dirty="0" err="1">
                <a:effectLst/>
                <a:latin typeface="Times New Roman" panose="02020603050405020304" pitchFamily="18" charset="0"/>
                <a:ea typeface="Calibri" panose="020F0502020204030204" pitchFamily="34" charset="0"/>
                <a:cs typeface="Times New Roman" panose="02020603050405020304" pitchFamily="18" charset="0"/>
              </a:rPr>
              <a:t>dH</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/dt = 0.2Ae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and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deduces that A = 0.6</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dM1: Uses </a:t>
            </a:r>
            <a:r>
              <a:rPr lang="en-GB" sz="1800" i="1" kern="1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0 and H = 1.5 in a model of the required form to find the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value of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A0: Not available through the special case without clear evidence of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integration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Uses H = 1.2 in a model of the required form with B non-zero and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rearranges to make Ae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the subject.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dM1: Correct use of ln to make t the subject with A &gt; 0, 0 &lt; B &lt; 1.2 and e</a:t>
            </a:r>
            <a:r>
              <a:rPr lang="en-GB" sz="1800" kern="100" baseline="30000" dirty="0">
                <a:effectLst/>
                <a:latin typeface="Times New Roman" panose="02020603050405020304" pitchFamily="18" charset="0"/>
                <a:ea typeface="Calibri" panose="020F0502020204030204" pitchFamily="34" charset="0"/>
                <a:cs typeface="Times New Roman" panose="02020603050405020304" pitchFamily="18" charset="0"/>
              </a:rPr>
              <a:t>-0.2</a:t>
            </a:r>
            <a:r>
              <a:rPr lang="en-GB" sz="1800" i="1" kern="100" baseline="30000" dirty="0">
                <a:effectLst/>
                <a:latin typeface="Times New Roman" panose="02020603050405020304" pitchFamily="18" charset="0"/>
                <a:ea typeface="Calibri" panose="020F0502020204030204" pitchFamily="34" charset="0"/>
                <a:cs typeface="Times New Roman" panose="02020603050405020304" pitchFamily="18" charset="0"/>
              </a:rPr>
              <a:t>t</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 &gt; 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A1: Correct time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Part (c)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M1: Scored for their value of B</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A1ft: Correct height including units.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2/2</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800" b="1" kern="100" dirty="0">
                <a:effectLst/>
                <a:latin typeface="Times New Roman" panose="02020603050405020304" pitchFamily="18" charset="0"/>
                <a:ea typeface="Calibri" panose="020F0502020204030204" pitchFamily="34" charset="0"/>
                <a:cs typeface="Times New Roman" panose="02020603050405020304" pitchFamily="18" charset="0"/>
              </a:rPr>
              <a:t>Total</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7/8</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833AB40-95DC-A548-B27E-8C46CA8E4F5D}" type="slidenum">
              <a:rPr lang="en-US" smtClean="0"/>
              <a:t>15</a:t>
            </a:fld>
            <a:endParaRPr lang="en-US"/>
          </a:p>
        </p:txBody>
      </p:sp>
    </p:spTree>
    <p:extLst>
      <p:ext uri="{BB962C8B-B14F-4D97-AF65-F5344CB8AC3E}">
        <p14:creationId xmlns:p14="http://schemas.microsoft.com/office/powerpoint/2010/main" val="2255451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21</a:t>
            </a:fld>
            <a:endParaRPr lang="en-US"/>
          </a:p>
        </p:txBody>
      </p:sp>
    </p:spTree>
    <p:extLst>
      <p:ext uri="{BB962C8B-B14F-4D97-AF65-F5344CB8AC3E}">
        <p14:creationId xmlns:p14="http://schemas.microsoft.com/office/powerpoint/2010/main" val="6025982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5" name="Picture 4" descr="A picture containing origami, origami paper, art paper, creative arts&#10;&#10;Description automatically generated">
            <a:extLst>
              <a:ext uri="{FF2B5EF4-FFF2-40B4-BE49-F238E27FC236}">
                <a16:creationId xmlns:a16="http://schemas.microsoft.com/office/drawing/2014/main" id="{0BB97190-CC4F-731C-30BD-140F5B5A13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09040" y="2931339"/>
            <a:ext cx="4782960" cy="39312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10;&#10;Description automatically generated">
            <a:extLst>
              <a:ext uri="{FF2B5EF4-FFF2-40B4-BE49-F238E27FC236}">
                <a16:creationId xmlns:a16="http://schemas.microsoft.com/office/drawing/2014/main" id="{CD1D1AC7-02AC-0AD0-683F-F1D6A28E1F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7550" y="3502325"/>
            <a:ext cx="3862765" cy="32724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C09AF45F-A0E0-65C4-46F1-A07A34F3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82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p:nvPicPr>
        <p:blipFill>
          <a:blip r:embed="rId2"/>
          <a:stretch>
            <a:fillRect/>
          </a:stretch>
        </p:blipFill>
        <p:spPr>
          <a:xfrm>
            <a:off x="3019477" y="379800"/>
            <a:ext cx="6153045"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19476" y="2324958"/>
            <a:ext cx="6153045"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spTree>
    <p:extLst>
      <p:ext uri="{BB962C8B-B14F-4D97-AF65-F5344CB8AC3E}">
        <p14:creationId xmlns:p14="http://schemas.microsoft.com/office/powerpoint/2010/main" val="219461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p:cNvSpPr>
          <p:nvPr/>
        </p:nvSpPr>
        <p:spPr>
          <a:xfrm>
            <a:off x="3046800" y="379800"/>
            <a:ext cx="6098400" cy="609840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3827856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p:nvSpPr>
        <p:spPr>
          <a:xfrm>
            <a:off x="3046800" y="379800"/>
            <a:ext cx="6098400" cy="60984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179104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p:nvSpPr>
        <p:spPr>
          <a:xfrm>
            <a:off x="3061200" y="393916"/>
            <a:ext cx="6069600"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634815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p:nvSpPr>
        <p:spPr>
          <a:xfrm>
            <a:off x="3061200" y="393916"/>
            <a:ext cx="60696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407652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822333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0354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851255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0832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 origami paper, art paper, creative arts&#10;&#10;Description automatically generated">
            <a:extLst>
              <a:ext uri="{FF2B5EF4-FFF2-40B4-BE49-F238E27FC236}">
                <a16:creationId xmlns:a16="http://schemas.microsoft.com/office/drawing/2014/main" id="{950A6AEC-7D9A-FA67-E84A-4E820AFE5D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7340" y="3972048"/>
            <a:ext cx="3534660" cy="29052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8225AB2A-7EDC-8914-F600-E87B7828A3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850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Rectangle 11">
            <a:extLst>
              <a:ext uri="{FF2B5EF4-FFF2-40B4-BE49-F238E27FC236}">
                <a16:creationId xmlns:a16="http://schemas.microsoft.com/office/drawing/2014/main" id="{A69CF9A3-F75E-1543-A4D6-D433935AC8E6}"/>
              </a:ext>
            </a:extLst>
          </p:cNvPr>
          <p:cNvSpPr/>
          <p:nvPr/>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p:nvSpPr>
        <p:spPr>
          <a:xfrm>
            <a:off x="8407006"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6413010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17446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65085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BFA1C70D-1C61-8E49-B7DC-53880C4C191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94082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457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45748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Shape 18">
            <a:extLst>
              <a:ext uri="{FF2B5EF4-FFF2-40B4-BE49-F238E27FC236}">
                <a16:creationId xmlns:a16="http://schemas.microsoft.com/office/drawing/2014/main" id="{E452DC6E-D284-DA4A-B95E-C40FCD559981}"/>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440215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363874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5" name="Shape 18">
            <a:extLst>
              <a:ext uri="{FF2B5EF4-FFF2-40B4-BE49-F238E27FC236}">
                <a16:creationId xmlns:a16="http://schemas.microsoft.com/office/drawing/2014/main" id="{A5C37964-46C7-314E-9370-D4C9898C9AA4}"/>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48927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Statistics</a:t>
            </a:r>
          </a:p>
          <a:p>
            <a:endParaRPr lang="en-US" sz="1800" dirty="0">
              <a:solidFill>
                <a:schemeClr val="tx1"/>
              </a:solidFill>
            </a:endParaRPr>
          </a:p>
        </p:txBody>
      </p:sp>
      <p:pic>
        <p:nvPicPr>
          <p:cNvPr id="5" name="Picture 4" descr="A picture containing animal figure, cartoon&#10;&#10;Description automatically generated">
            <a:extLst>
              <a:ext uri="{FF2B5EF4-FFF2-40B4-BE49-F238E27FC236}">
                <a16:creationId xmlns:a16="http://schemas.microsoft.com/office/drawing/2014/main" id="{8A3CEDA1-988B-6880-5E26-917A1C1E8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4218" y="3427200"/>
            <a:ext cx="4223832" cy="34308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649D1AB6-9EFC-8EED-F245-3129E0A57C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194979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57922E3B-EE72-A440-B354-D1DD05C40F24}"/>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983904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8" name="Picture 7">
            <a:extLst>
              <a:ext uri="{FF2B5EF4-FFF2-40B4-BE49-F238E27FC236}">
                <a16:creationId xmlns:a16="http://schemas.microsoft.com/office/drawing/2014/main" id="{C2ED3160-4532-A74F-9D0A-36499A9349FB}"/>
              </a:ext>
            </a:extLst>
          </p:cNvPr>
          <p:cNvPicPr>
            <a:picLocks noChangeAspect="1"/>
          </p:cNvPicPr>
          <p:nvPr/>
        </p:nvPicPr>
        <p:blipFill>
          <a:blip r:embed="rId2"/>
          <a:stretch>
            <a:fillRect/>
          </a:stretch>
        </p:blipFill>
        <p:spPr>
          <a:xfrm>
            <a:off x="1" y="6091834"/>
            <a:ext cx="1754714" cy="792000"/>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pic>
        <p:nvPicPr>
          <p:cNvPr id="2" name="Picture 1" descr="Icon&#10;&#10;Description automatically generated">
            <a:extLst>
              <a:ext uri="{FF2B5EF4-FFF2-40B4-BE49-F238E27FC236}">
                <a16:creationId xmlns:a16="http://schemas.microsoft.com/office/drawing/2014/main" id="{CCF09E80-2EA9-BE0D-6A0F-C2E4D61F8E96}"/>
              </a:ext>
            </a:extLst>
          </p:cNvPr>
          <p:cNvPicPr>
            <a:picLocks noChangeAspect="1"/>
          </p:cNvPicPr>
          <p:nvPr userDrawn="1"/>
        </p:nvPicPr>
        <p:blipFill>
          <a:blip r:embed="rId3"/>
          <a:stretch>
            <a:fillRect/>
          </a:stretch>
        </p:blipFill>
        <p:spPr>
          <a:xfrm>
            <a:off x="7130042" y="3429000"/>
            <a:ext cx="4777292" cy="3297600"/>
          </a:xfrm>
          <a:prstGeom prst="rect">
            <a:avLst/>
          </a:prstGeom>
        </p:spPr>
      </p:pic>
    </p:spTree>
    <p:extLst>
      <p:ext uri="{BB962C8B-B14F-4D97-AF65-F5344CB8AC3E}">
        <p14:creationId xmlns:p14="http://schemas.microsoft.com/office/powerpoint/2010/main" val="38434425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9" name="Picture 8" descr="Icon&#10;&#10;Description automatically generated">
            <a:extLst>
              <a:ext uri="{FF2B5EF4-FFF2-40B4-BE49-F238E27FC236}">
                <a16:creationId xmlns:a16="http://schemas.microsoft.com/office/drawing/2014/main" id="{1885CC0B-F524-A341-A0CB-7438DD832F31}"/>
              </a:ext>
            </a:extLst>
          </p:cNvPr>
          <p:cNvPicPr>
            <a:picLocks noChangeAspect="1"/>
          </p:cNvPicPr>
          <p:nvPr/>
        </p:nvPicPr>
        <p:blipFill>
          <a:blip r:embed="rId2"/>
          <a:stretch>
            <a:fillRect/>
          </a:stretch>
        </p:blipFill>
        <p:spPr>
          <a:xfrm>
            <a:off x="7130042" y="3429000"/>
            <a:ext cx="4777292" cy="3297600"/>
          </a:xfrm>
          <a:prstGeom prst="rect">
            <a:avLst/>
          </a:prstGeom>
        </p:spPr>
      </p:pic>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961322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7526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848228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410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726803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60365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2912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7574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picture containing animal figure, cartoon&#10;&#10;Description automatically generated">
            <a:extLst>
              <a:ext uri="{FF2B5EF4-FFF2-40B4-BE49-F238E27FC236}">
                <a16:creationId xmlns:a16="http://schemas.microsoft.com/office/drawing/2014/main" id="{AB795C35-1033-AF80-67DE-54099BF8EA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4292" y="4143600"/>
            <a:ext cx="3341836" cy="271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DC57D68-1272-C03E-D834-46BA819B70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7322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694153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581400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05883FE-3521-A2AC-71D4-ACCA23263DC0}"/>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4E609F63-C39E-5135-EC8E-C996C7645D82}"/>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3AD8F8C0-D1D7-605D-D82F-0F8697F3FD6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0B7C515C-D727-94F2-761E-08F4DE3D5798}"/>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198009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p:nvPicPr>
        <p:blipFill>
          <a:blip r:embed="rId2"/>
          <a:stretch>
            <a:fillRect/>
          </a:stretch>
        </p:blipFill>
        <p:spPr>
          <a:xfrm>
            <a:off x="4919461" y="2601000"/>
            <a:ext cx="2353077" cy="1656000"/>
          </a:xfrm>
          <a:prstGeom prst="rect">
            <a:avLst/>
          </a:prstGeom>
        </p:spPr>
      </p:pic>
    </p:spTree>
    <p:extLst>
      <p:ext uri="{BB962C8B-B14F-4D97-AF65-F5344CB8AC3E}">
        <p14:creationId xmlns:p14="http://schemas.microsoft.com/office/powerpoint/2010/main" val="329775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bg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bg1"/>
                </a:solidFill>
                <a:latin typeface="Arial" panose="020B0604020202020204" pitchFamily="34" charset="0"/>
                <a:cs typeface="Arial" panose="020B0604020202020204" pitchFamily="34" charset="0"/>
              </a:rPr>
              <a:t>Mathematics in Context </a:t>
            </a:r>
            <a:r>
              <a:rPr lang="en-GB" sz="4800" b="0" i="0" dirty="0">
                <a:solidFill>
                  <a:schemeClr val="bg1"/>
                </a:solidFill>
                <a:effectLst/>
                <a:latin typeface="Arial" panose="020B0604020202020204" pitchFamily="34" charset="0"/>
              </a:rPr>
              <a:t>(Level 3 Core Maths)</a:t>
            </a:r>
            <a:endParaRPr lang="en-GB" sz="4800" dirty="0">
              <a:solidFill>
                <a:schemeClr val="bg1"/>
              </a:solidFill>
              <a:latin typeface="Arial" panose="020B0604020202020204" pitchFamily="34" charset="0"/>
              <a:cs typeface="Arial" panose="020B0604020202020204" pitchFamily="34" charset="0"/>
            </a:endParaRPr>
          </a:p>
          <a:p>
            <a:endParaRPr lang="en-US" sz="1800" dirty="0">
              <a:solidFill>
                <a:schemeClr val="bg1"/>
              </a:solidFill>
            </a:endParaRPr>
          </a:p>
        </p:txBody>
      </p:sp>
      <p:pic>
        <p:nvPicPr>
          <p:cNvPr id="25" name="Picture 24" descr="A group of ants on a plant&#10;&#10;Description automatically generated">
            <a:extLst>
              <a:ext uri="{FF2B5EF4-FFF2-40B4-BE49-F238E27FC236}">
                <a16:creationId xmlns:a16="http://schemas.microsoft.com/office/drawing/2014/main" id="{FCA636C0-EE1F-F244-7F89-78DB3E05B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501663">
            <a:off x="8560408" y="1557686"/>
            <a:ext cx="3802631" cy="5274000"/>
          </a:xfrm>
          <a:prstGeom prst="rect">
            <a:avLst/>
          </a:prstGeom>
        </p:spPr>
      </p:pic>
      <p:pic>
        <p:nvPicPr>
          <p:cNvPr id="28" name="Picture 27" descr="A blue and white logo&#10;&#10;Description automatically generated">
            <a:extLst>
              <a:ext uri="{FF2B5EF4-FFF2-40B4-BE49-F238E27FC236}">
                <a16:creationId xmlns:a16="http://schemas.microsoft.com/office/drawing/2014/main" id="{FFE90157-449B-388C-FCCC-B73037D5CD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3273699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group of ants on a plant&#10;&#10;Description automatically generated">
            <a:extLst>
              <a:ext uri="{FF2B5EF4-FFF2-40B4-BE49-F238E27FC236}">
                <a16:creationId xmlns:a16="http://schemas.microsoft.com/office/drawing/2014/main" id="{EC612955-B8AA-66C1-DCE1-BA8B574DB9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9555328">
            <a:off x="9930614" y="3639174"/>
            <a:ext cx="2362044" cy="3276000"/>
          </a:xfrm>
          <a:prstGeom prst="rect">
            <a:avLst/>
          </a:prstGeom>
        </p:spPr>
      </p:pic>
      <p:pic>
        <p:nvPicPr>
          <p:cNvPr id="3" name="Picture 2" descr="A blue and white logo&#10;&#10;Description automatically generated">
            <a:extLst>
              <a:ext uri="{FF2B5EF4-FFF2-40B4-BE49-F238E27FC236}">
                <a16:creationId xmlns:a16="http://schemas.microsoft.com/office/drawing/2014/main" id="{F98CD1A2-C357-41D2-725F-17C3C8B93E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227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Further 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9" name="Picture 8" descr="A group of white paper snowflakes&#10;&#10;Description automatically generated with low confidence">
            <a:extLst>
              <a:ext uri="{FF2B5EF4-FFF2-40B4-BE49-F238E27FC236}">
                <a16:creationId xmlns:a16="http://schemas.microsoft.com/office/drawing/2014/main" id="{1FD98571-16A0-A60D-0C26-9576D4211E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036759" y="2664894"/>
            <a:ext cx="4001291" cy="3983064"/>
          </a:xfrm>
          <a:prstGeom prst="rect">
            <a:avLst/>
          </a:prstGeom>
        </p:spPr>
      </p:pic>
    </p:spTree>
    <p:extLst>
      <p:ext uri="{BB962C8B-B14F-4D97-AF65-F5344CB8AC3E}">
        <p14:creationId xmlns:p14="http://schemas.microsoft.com/office/powerpoint/2010/main" val="340156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A picture containing graphical user interface&#10;&#10;Description automatically generated">
            <a:extLst>
              <a:ext uri="{FF2B5EF4-FFF2-40B4-BE49-F238E27FC236}">
                <a16:creationId xmlns:a16="http://schemas.microsoft.com/office/drawing/2014/main" id="{A0917949-C289-9A55-4B10-621DFA6F74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4" name="Picture 3" descr="A group of white paper snowflakes&#10;&#10;Description automatically generated with low confidence">
            <a:extLst>
              <a:ext uri="{FF2B5EF4-FFF2-40B4-BE49-F238E27FC236}">
                <a16:creationId xmlns:a16="http://schemas.microsoft.com/office/drawing/2014/main" id="{C2C984FB-AD82-5C7F-4DC9-4A5D7A2A3D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535792" y="3161654"/>
            <a:ext cx="3502258" cy="3486304"/>
          </a:xfrm>
          <a:prstGeom prst="rect">
            <a:avLst/>
          </a:prstGeom>
        </p:spPr>
      </p:pic>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51174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4" name="Picture 3" descr="A picture containing origami&#10;&#10;Description automatically generated">
            <a:extLst>
              <a:ext uri="{FF2B5EF4-FFF2-40B4-BE49-F238E27FC236}">
                <a16:creationId xmlns:a16="http://schemas.microsoft.com/office/drawing/2014/main" id="{1D9AD42C-4735-CEF8-E754-03D062B113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6639" y="2669226"/>
            <a:ext cx="4691411" cy="397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7113BE85-7FBA-A497-B33B-FA1C9D0CDD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083012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5.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theme" Target="../theme/theme7.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7339667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44" r:id="rId3"/>
    <p:sldLayoutId id="2147483745" r:id="rId4"/>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2609988953"/>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1211160949"/>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23/09/2024</a:t>
            </a:fld>
            <a:endParaRPr lang="en-GB"/>
          </a:p>
        </p:txBody>
      </p:sp>
    </p:spTree>
    <p:extLst>
      <p:ext uri="{BB962C8B-B14F-4D97-AF65-F5344CB8AC3E}">
        <p14:creationId xmlns:p14="http://schemas.microsoft.com/office/powerpoint/2010/main" val="3708649948"/>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23/09/2024</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25775466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923" r:id="rId6"/>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23/09/2024</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214886905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23/09/2024</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948820699"/>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8" r:id="rId14"/>
    <p:sldLayoutId id="2147483919" r:id="rId15"/>
    <p:sldLayoutId id="2147483920" r:id="rId16"/>
    <p:sldLayoutId id="2147483921" r:id="rId17"/>
    <p:sldLayoutId id="2147483922" r:id="rId18"/>
    <p:sldLayoutId id="2147483917" r:id="rId19"/>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00.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6.png"/><Relationship Id="rId7" Type="http://schemas.openxmlformats.org/officeDocument/2006/relationships/image" Target="../media/image189.png"/><Relationship Id="rId2" Type="http://schemas.openxmlformats.org/officeDocument/2006/relationships/notesSlide" Target="../notesSlides/notesSlide28.xml"/><Relationship Id="rId1" Type="http://schemas.openxmlformats.org/officeDocument/2006/relationships/slideLayout" Target="../slideLayouts/slideLayout34.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png"/></Relationships>
</file>

<file path=ppt/slides/_rels/slide10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191.png"/><Relationship Id="rId4" Type="http://schemas.openxmlformats.org/officeDocument/2006/relationships/image" Target="../media/image190.png"/></Relationships>
</file>

<file path=ppt/slides/_rels/slide10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34.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image" Target="../media/image194.png"/></Relationships>
</file>

<file path=ppt/slides/_rels/slide10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95.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6.png"/></Relationships>
</file>

<file path=ppt/slides/_rels/slide10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93.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4.png"/></Relationships>
</file>

<file path=ppt/slides/_rels/slide10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94.png"/><Relationship Id="rId7" Type="http://schemas.openxmlformats.org/officeDocument/2006/relationships/slide" Target="slide5.xml"/><Relationship Id="rId2" Type="http://schemas.openxmlformats.org/officeDocument/2006/relationships/image" Target="../media/image193.png"/><Relationship Id="rId1" Type="http://schemas.openxmlformats.org/officeDocument/2006/relationships/slideLayout" Target="../slideLayouts/slideLayout34.xml"/><Relationship Id="rId6" Type="http://schemas.openxmlformats.org/officeDocument/2006/relationships/image" Target="../media/image18.png"/><Relationship Id="rId5" Type="http://schemas.openxmlformats.org/officeDocument/2006/relationships/image" Target="../media/image200.png"/><Relationship Id="rId4" Type="http://schemas.openxmlformats.org/officeDocument/2006/relationships/image" Target="../media/image199.png"/></Relationships>
</file>

<file path=ppt/slides/_rels/slide10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 Id="rId6"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5" Type="http://schemas.openxmlformats.org/officeDocument/2006/relationships/image" Target="../media/image204.png"/></Relationships>
</file>

<file path=ppt/slides/_rels/slide10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10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 Id="rId4" Type="http://schemas.openxmlformats.org/officeDocument/2006/relationships/image" Target="../media/image201.jp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02.tmp"/><Relationship Id="rId1" Type="http://schemas.openxmlformats.org/officeDocument/2006/relationships/slideLayout" Target="../slideLayouts/slideLayout27.xml"/><Relationship Id="rId4" Type="http://schemas.openxmlformats.org/officeDocument/2006/relationships/slide" Target="slide6.xml"/></Relationships>
</file>

<file path=ppt/slides/_rels/slide1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6.xml"/><Relationship Id="rId2" Type="http://schemas.openxmlformats.org/officeDocument/2006/relationships/notesSlide" Target="../notesSlides/notesSlide30.xml"/><Relationship Id="rId1" Type="http://schemas.openxmlformats.org/officeDocument/2006/relationships/slideLayout" Target="../slideLayouts/slideLayout27.xml"/><Relationship Id="rId6" Type="http://schemas.openxmlformats.org/officeDocument/2006/relationships/slide" Target="slide5.xml"/><Relationship Id="rId5" Type="http://schemas.openxmlformats.org/officeDocument/2006/relationships/image" Target="../media/image205.png"/><Relationship Id="rId4" Type="http://schemas.openxmlformats.org/officeDocument/2006/relationships/image" Target="../media/image203.png"/></Relationships>
</file>

<file path=ppt/slides/_rels/slide11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209.png"/><Relationship Id="rId2" Type="http://schemas.openxmlformats.org/officeDocument/2006/relationships/notesSlide" Target="../notesSlides/notesSlide31.xml"/><Relationship Id="rId1" Type="http://schemas.openxmlformats.org/officeDocument/2006/relationships/slideLayout" Target="../slideLayouts/slideLayout27.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6.png"/><Relationship Id="rId9" Type="http://schemas.openxmlformats.org/officeDocument/2006/relationships/slide" Target="slide6.xml"/></Relationships>
</file>

<file path=ppt/slides/_rels/slide113.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27.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image" Target="../media/image212.png"/></Relationships>
</file>

<file path=ppt/slides/_rels/slide11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210.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27.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1.png"/></Relationships>
</file>

<file path=ppt/slides/_rels/slide11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210.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27.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11.png"/></Relationships>
</file>

<file path=ppt/slides/_rels/slide116.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210.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27.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211.png"/></Relationships>
</file>

<file path=ppt/slides/_rels/slide1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 Id="rId5"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4" Type="http://schemas.openxmlformats.org/officeDocument/2006/relationships/image" Target="../media/image222.png"/></Relationships>
</file>

<file path=ppt/slides/_rels/slide1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1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 Id="rId4" Type="http://schemas.openxmlformats.org/officeDocument/2006/relationships/image" Target="../media/image219.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 Target="slide5.xml"/><Relationship Id="rId1" Type="http://schemas.openxmlformats.org/officeDocument/2006/relationships/slideLayout" Target="../slideLayouts/slideLayout27.xml"/><Relationship Id="rId5" Type="http://schemas.openxmlformats.org/officeDocument/2006/relationships/image" Target="../media/image30.png"/><Relationship Id="rId4" Type="http://schemas.openxmlformats.org/officeDocument/2006/relationships/image" Target="../media/image17.em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0.tmp"/><Relationship Id="rId1" Type="http://schemas.openxmlformats.org/officeDocument/2006/relationships/slideLayout" Target="../slideLayouts/slideLayout25.xml"/><Relationship Id="rId4" Type="http://schemas.openxmlformats.org/officeDocument/2006/relationships/slide" Target="slide6.xml"/></Relationships>
</file>

<file path=ppt/slides/_rels/slide12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225.png"/><Relationship Id="rId2" Type="http://schemas.openxmlformats.org/officeDocument/2006/relationships/notesSlide" Target="../notesSlides/notesSlide32.xml"/><Relationship Id="rId1" Type="http://schemas.openxmlformats.org/officeDocument/2006/relationships/slideLayout" Target="../slideLayouts/slideLayout25.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1.png"/><Relationship Id="rId9" Type="http://schemas.openxmlformats.org/officeDocument/2006/relationships/slide" Target="slide6.xml"/></Relationships>
</file>

<file path=ppt/slides/_rels/slide12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6.xml"/><Relationship Id="rId2" Type="http://schemas.openxmlformats.org/officeDocument/2006/relationships/notesSlide" Target="../notesSlides/notesSlide33.xml"/><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27.png"/><Relationship Id="rId4" Type="http://schemas.openxmlformats.org/officeDocument/2006/relationships/image" Target="../media/image226.png"/></Relationships>
</file>

<file path=ppt/slides/_rels/slide124.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25.xml"/><Relationship Id="rId5" Type="http://schemas.openxmlformats.org/officeDocument/2006/relationships/slide" Target="slide6.xml"/><Relationship Id="rId4" Type="http://schemas.openxmlformats.org/officeDocument/2006/relationships/slide" Target="slide5.xml"/></Relationships>
</file>

<file path=ppt/slides/_rels/slide125.xml.rels><?xml version="1.0" encoding="UTF-8" standalone="yes"?>
<Relationships xmlns="http://schemas.openxmlformats.org/package/2006/relationships"><Relationship Id="rId3" Type="http://schemas.openxmlformats.org/officeDocument/2006/relationships/image" Target="../media/image228.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31.png"/><Relationship Id="rId4" Type="http://schemas.openxmlformats.org/officeDocument/2006/relationships/image" Target="../media/image230.png"/></Relationships>
</file>

<file path=ppt/slides/_rels/slide126.xml.rels><?xml version="1.0" encoding="UTF-8" standalone="yes"?>
<Relationships xmlns="http://schemas.openxmlformats.org/package/2006/relationships"><Relationship Id="rId3" Type="http://schemas.openxmlformats.org/officeDocument/2006/relationships/image" Target="../media/image228.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33.png"/><Relationship Id="rId4" Type="http://schemas.openxmlformats.org/officeDocument/2006/relationships/image" Target="../media/image232.png"/></Relationships>
</file>

<file path=ppt/slides/_rels/slide12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228.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s>
</file>

<file path=ppt/slides/_rels/slide12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 Id="rId5"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4" Type="http://schemas.openxmlformats.org/officeDocument/2006/relationships/image" Target="../media/image240.png"/></Relationships>
</file>

<file path=ppt/slides/_rels/slide12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5.xml"/><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18.png"/><Relationship Id="rId9" Type="http://schemas.openxmlformats.org/officeDocument/2006/relationships/image" Target="../media/image34.png"/></Relationships>
</file>

<file path=ppt/slides/_rels/slide13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image" Target="../media/image237.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38.png"/><Relationship Id="rId1" Type="http://schemas.openxmlformats.org/officeDocument/2006/relationships/slideLayout" Target="../slideLayouts/slideLayout34.xml"/><Relationship Id="rId5" Type="http://schemas.openxmlformats.org/officeDocument/2006/relationships/slide" Target="slide6.xml"/><Relationship Id="rId4" Type="http://schemas.openxmlformats.org/officeDocument/2006/relationships/slide" Target="slide5.xml"/></Relationships>
</file>

<file path=ppt/slides/_rels/slide13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34.xml"/><Relationship Id="rId1" Type="http://schemas.openxmlformats.org/officeDocument/2006/relationships/slideLayout" Target="../slideLayouts/slideLayout34.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png"/></Relationships>
</file>

<file path=ppt/slides/_rels/slide13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247.png"/><Relationship Id="rId2" Type="http://schemas.openxmlformats.org/officeDocument/2006/relationships/notesSlide" Target="../notesSlides/notesSlide35.xml"/><Relationship Id="rId1" Type="http://schemas.openxmlformats.org/officeDocument/2006/relationships/slideLayout" Target="../slideLayouts/slideLayout34.xml"/><Relationship Id="rId6" Type="http://schemas.openxmlformats.org/officeDocument/2006/relationships/image" Target="../media/image246.png"/><Relationship Id="rId5" Type="http://schemas.openxmlformats.org/officeDocument/2006/relationships/image" Target="../media/image245.png"/><Relationship Id="rId4" Type="http://schemas.openxmlformats.org/officeDocument/2006/relationships/image" Target="../media/image244.png"/><Relationship Id="rId9" Type="http://schemas.openxmlformats.org/officeDocument/2006/relationships/slide" Target="slide6.xml"/></Relationships>
</file>

<file path=ppt/slides/_rels/slide135.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251.png"/><Relationship Id="rId2" Type="http://schemas.openxmlformats.org/officeDocument/2006/relationships/notesSlide" Target="../notesSlides/notesSlide36.xml"/><Relationship Id="rId1" Type="http://schemas.openxmlformats.org/officeDocument/2006/relationships/slideLayout" Target="../slideLayouts/slideLayout34.xml"/><Relationship Id="rId6" Type="http://schemas.openxmlformats.org/officeDocument/2006/relationships/image" Target="../media/image250.png"/><Relationship Id="rId5" Type="http://schemas.openxmlformats.org/officeDocument/2006/relationships/image" Target="../media/image249.png"/><Relationship Id="rId4" Type="http://schemas.openxmlformats.org/officeDocument/2006/relationships/image" Target="../media/image248.png"/><Relationship Id="rId9" Type="http://schemas.openxmlformats.org/officeDocument/2006/relationships/slide" Target="slide6.xml"/></Relationships>
</file>

<file path=ppt/slides/_rels/slide136.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52.png"/><Relationship Id="rId1" Type="http://schemas.openxmlformats.org/officeDocument/2006/relationships/slideLayout" Target="../slideLayouts/slideLayout34.xml"/><Relationship Id="rId5" Type="http://schemas.openxmlformats.org/officeDocument/2006/relationships/slide" Target="slide6.xml"/><Relationship Id="rId4" Type="http://schemas.openxmlformats.org/officeDocument/2006/relationships/slide" Target="slide5.xml"/></Relationships>
</file>

<file path=ppt/slides/_rels/slide137.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2.png"/><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256.png"/><Relationship Id="rId5" Type="http://schemas.openxmlformats.org/officeDocument/2006/relationships/image" Target="../media/image255.png"/><Relationship Id="rId10" Type="http://schemas.openxmlformats.org/officeDocument/2006/relationships/slide" Target="slide6.xml"/><Relationship Id="rId4" Type="http://schemas.openxmlformats.org/officeDocument/2006/relationships/image" Target="../media/image254.png"/><Relationship Id="rId9" Type="http://schemas.openxmlformats.org/officeDocument/2006/relationships/slide" Target="slide5.xml"/></Relationships>
</file>

<file path=ppt/slides/_rels/slide138.xml.rels><?xml version="1.0" encoding="UTF-8" standalone="yes"?>
<Relationships xmlns="http://schemas.openxmlformats.org/package/2006/relationships"><Relationship Id="rId3" Type="http://schemas.openxmlformats.org/officeDocument/2006/relationships/image" Target="../media/image257.png"/><Relationship Id="rId7" Type="http://schemas.openxmlformats.org/officeDocument/2006/relationships/image" Target="../media/image261.png"/><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260.png"/><Relationship Id="rId11" Type="http://schemas.openxmlformats.org/officeDocument/2006/relationships/slide" Target="slide6.xml"/><Relationship Id="rId5" Type="http://schemas.openxmlformats.org/officeDocument/2006/relationships/image" Target="../media/image259.png"/><Relationship Id="rId10" Type="http://schemas.openxmlformats.org/officeDocument/2006/relationships/slide" Target="slide5.xml"/><Relationship Id="rId4" Type="http://schemas.openxmlformats.org/officeDocument/2006/relationships/image" Target="../media/image252.png"/><Relationship Id="rId9" Type="http://schemas.openxmlformats.org/officeDocument/2006/relationships/image" Target="../media/image263.png"/></Relationships>
</file>

<file path=ppt/slides/_rels/slide139.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262.png"/><Relationship Id="rId7" Type="http://schemas.openxmlformats.org/officeDocument/2006/relationships/image" Target="../media/image268.png"/><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264.png"/><Relationship Id="rId9" Type="http://schemas.openxmlformats.org/officeDocument/2006/relationships/slide" Target="slide6.xml"/></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5.xml"/><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36.png"/><Relationship Id="rId5" Type="http://schemas.openxmlformats.org/officeDocument/2006/relationships/image" Target="../media/image30.png"/><Relationship Id="rId4" Type="http://schemas.openxmlformats.org/officeDocument/2006/relationships/image" Target="../media/image18.png"/><Relationship Id="rId9" Type="http://schemas.openxmlformats.org/officeDocument/2006/relationships/image" Target="../media/image39.png"/></Relationships>
</file>

<file path=ppt/slides/_rels/slide14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 Id="rId6"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5" Type="http://schemas.openxmlformats.org/officeDocument/2006/relationships/image" Target="../media/image269.png"/></Relationships>
</file>

<file path=ppt/slides/_rels/slide14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14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34.xml"/><Relationship Id="rId4" Type="http://schemas.openxmlformats.org/officeDocument/2006/relationships/image" Target="../media/image267.jp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145.xml.rels><?xml version="1.0" encoding="UTF-8" standalone="yes"?>
<Relationships xmlns="http://schemas.openxmlformats.org/package/2006/relationships"><Relationship Id="rId8" Type="http://schemas.openxmlformats.org/officeDocument/2006/relationships/image" Target="../media/image274.png"/><Relationship Id="rId3" Type="http://schemas.openxmlformats.org/officeDocument/2006/relationships/image" Target="../media/image18.png"/><Relationship Id="rId7" Type="http://schemas.openxmlformats.org/officeDocument/2006/relationships/image" Target="../media/image273.png"/><Relationship Id="rId2" Type="http://schemas.openxmlformats.org/officeDocument/2006/relationships/notesSlide" Target="../notesSlides/notesSlide37.xml"/><Relationship Id="rId1" Type="http://schemas.openxmlformats.org/officeDocument/2006/relationships/slideLayout" Target="../slideLayouts/slideLayout27.xml"/><Relationship Id="rId6" Type="http://schemas.openxmlformats.org/officeDocument/2006/relationships/image" Target="../media/image272.png"/><Relationship Id="rId11" Type="http://schemas.openxmlformats.org/officeDocument/2006/relationships/slide" Target="slide6.xml"/><Relationship Id="rId5" Type="http://schemas.openxmlformats.org/officeDocument/2006/relationships/image" Target="../media/image271.png"/><Relationship Id="rId10" Type="http://schemas.openxmlformats.org/officeDocument/2006/relationships/slide" Target="slide5.xml"/><Relationship Id="rId4" Type="http://schemas.openxmlformats.org/officeDocument/2006/relationships/image" Target="../media/image270.png"/><Relationship Id="rId9" Type="http://schemas.openxmlformats.org/officeDocument/2006/relationships/image" Target="../media/image275.png"/></Relationships>
</file>

<file path=ppt/slides/_rels/slide146.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27.xml"/><Relationship Id="rId5" Type="http://schemas.openxmlformats.org/officeDocument/2006/relationships/slide" Target="slide6.xml"/><Relationship Id="rId4" Type="http://schemas.openxmlformats.org/officeDocument/2006/relationships/slide" Target="slide5.xml"/></Relationships>
</file>

<file path=ppt/slides/_rels/slide14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38.xml"/><Relationship Id="rId1" Type="http://schemas.openxmlformats.org/officeDocument/2006/relationships/slideLayout" Target="../slideLayouts/slideLayout27.xml"/><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6.png"/></Relationships>
</file>

<file path=ppt/slides/_rels/slide148.xml.rels><?xml version="1.0" encoding="UTF-8" standalone="yes"?>
<Relationships xmlns="http://schemas.openxmlformats.org/package/2006/relationships"><Relationship Id="rId3" Type="http://schemas.openxmlformats.org/officeDocument/2006/relationships/image" Target="../media/image276.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7.xml"/><Relationship Id="rId6" Type="http://schemas.openxmlformats.org/officeDocument/2006/relationships/slide" Target="slide5.xml"/><Relationship Id="rId5" Type="http://schemas.openxmlformats.org/officeDocument/2006/relationships/image" Target="../media/image281.png"/><Relationship Id="rId4" Type="http://schemas.openxmlformats.org/officeDocument/2006/relationships/image" Target="../media/image280.png"/></Relationships>
</file>

<file path=ppt/slides/_rels/slide149.xml.rels><?xml version="1.0" encoding="UTF-8" standalone="yes"?>
<Relationships xmlns="http://schemas.openxmlformats.org/package/2006/relationships"><Relationship Id="rId3" Type="http://schemas.openxmlformats.org/officeDocument/2006/relationships/image" Target="../media/image276.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7.xml"/><Relationship Id="rId6" Type="http://schemas.openxmlformats.org/officeDocument/2006/relationships/slide" Target="slide5.xml"/><Relationship Id="rId5" Type="http://schemas.openxmlformats.org/officeDocument/2006/relationships/image" Target="../media/image283.png"/><Relationship Id="rId4" Type="http://schemas.openxmlformats.org/officeDocument/2006/relationships/image" Target="../media/image282.png"/></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0.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5.xml"/><Relationship Id="rId6" Type="http://schemas.openxmlformats.org/officeDocument/2006/relationships/slide" Target="slide5.xml"/><Relationship Id="rId5" Type="http://schemas.openxmlformats.org/officeDocument/2006/relationships/image" Target="../media/image42.png"/><Relationship Id="rId4" Type="http://schemas.openxmlformats.org/officeDocument/2006/relationships/image" Target="../media/image41.png"/></Relationships>
</file>

<file path=ppt/slides/_rels/slide15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15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15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7.xml"/><Relationship Id="rId4" Type="http://schemas.openxmlformats.org/officeDocument/2006/relationships/image" Target="../media/image284.jp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16.xml"/></Relationships>
</file>

<file path=ppt/slides/_rels/slide15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6.xml"/><Relationship Id="rId2" Type="http://schemas.openxmlformats.org/officeDocument/2006/relationships/notesSlide" Target="../notesSlides/notesSlide39.xml"/><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86.png"/><Relationship Id="rId4" Type="http://schemas.openxmlformats.org/officeDocument/2006/relationships/image" Target="../media/image285.png"/></Relationships>
</file>

<file path=ppt/slides/_rels/slide156.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40.xml"/><Relationship Id="rId1" Type="http://schemas.openxmlformats.org/officeDocument/2006/relationships/slideLayout" Target="../slideLayouts/slideLayout25.xml"/><Relationship Id="rId6" Type="http://schemas.openxmlformats.org/officeDocument/2006/relationships/image" Target="../media/image289.png"/><Relationship Id="rId5" Type="http://schemas.openxmlformats.org/officeDocument/2006/relationships/image" Target="../media/image288.png"/><Relationship Id="rId4" Type="http://schemas.openxmlformats.org/officeDocument/2006/relationships/image" Target="../media/image287.png"/></Relationships>
</file>

<file path=ppt/slides/_rels/slide157.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90.png"/><Relationship Id="rId1" Type="http://schemas.openxmlformats.org/officeDocument/2006/relationships/slideLayout" Target="../slideLayouts/slideLayout25.xml"/><Relationship Id="rId5" Type="http://schemas.openxmlformats.org/officeDocument/2006/relationships/slide" Target="slide6.xml"/><Relationship Id="rId4" Type="http://schemas.openxmlformats.org/officeDocument/2006/relationships/slide" Target="slide5.xml"/></Relationships>
</file>

<file path=ppt/slides/_rels/slide158.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93.png"/><Relationship Id="rId4" Type="http://schemas.openxmlformats.org/officeDocument/2006/relationships/image" Target="../media/image292.png"/></Relationships>
</file>

<file path=ppt/slides/_rels/slide159.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image" Target="../media/image294.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1" Type="http://schemas.openxmlformats.org/officeDocument/2006/relationships/slideLayout" Target="../slideLayouts/slideLayout27.xml"/><Relationship Id="rId5"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4" Type="http://schemas.openxmlformats.org/officeDocument/2006/relationships/slide" Target="slide5.xml"/></Relationships>
</file>

<file path=ppt/slides/_rels/slide160.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slide" Target="slide6.xml"/><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296.png"/><Relationship Id="rId4" Type="http://schemas.openxmlformats.org/officeDocument/2006/relationships/image" Target="../media/image295.png"/></Relationships>
</file>

<file path=ppt/slides/_rels/slide16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16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163.xml.rels><?xml version="1.0" encoding="UTF-8" standalone="yes"?>
<Relationships xmlns="http://schemas.openxmlformats.org/package/2006/relationships"><Relationship Id="rId3" Type="http://schemas.openxmlformats.org/officeDocument/2006/relationships/image" Target="../media/image297.jpg"/><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oleObject" Target="../embeddings/oleObject4.bin"/><Relationship Id="rId1" Type="http://schemas.openxmlformats.org/officeDocument/2006/relationships/slideLayout" Target="../slideLayouts/slideLayout34.xml"/><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9.xml"/><Relationship Id="rId1" Type="http://schemas.openxmlformats.org/officeDocument/2006/relationships/slideLayout" Target="../slideLayouts/slideLayout3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45.emf"/><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image" Target="../media/image52.png"/><Relationship Id="rId5" Type="http://schemas.openxmlformats.org/officeDocument/2006/relationships/slide" Target="slide5.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slide" Target="slide5.xml"/><Relationship Id="rId2" Type="http://schemas.openxmlformats.org/officeDocument/2006/relationships/image" Target="../media/image54.png"/><Relationship Id="rId1" Type="http://schemas.openxmlformats.org/officeDocument/2006/relationships/slideLayout" Target="../slideLayouts/slideLayout34.xml"/><Relationship Id="rId6" Type="http://schemas.openxmlformats.org/officeDocument/2006/relationships/image" Target="../media/image51.png"/><Relationship Id="rId5" Type="http://schemas.openxmlformats.org/officeDocument/2006/relationships/image" Target="../media/image18.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51.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tmp"/><Relationship Id="rId1" Type="http://schemas.openxmlformats.org/officeDocument/2006/relationships/slideLayout" Target="../slideLayouts/slideLayout26.xml"/><Relationship Id="rId5" Type="http://schemas.openxmlformats.org/officeDocument/2006/relationships/slide" Target="slide5.xml"/><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slide" Target="slide5.xml"/><Relationship Id="rId5" Type="http://schemas.openxmlformats.org/officeDocument/2006/relationships/image" Target="../media/image64.png"/><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6.xml"/><Relationship Id="rId6" Type="http://schemas.openxmlformats.org/officeDocument/2006/relationships/slide" Target="slide5.xml"/><Relationship Id="rId5" Type="http://schemas.openxmlformats.org/officeDocument/2006/relationships/image" Target="../media/image66.png"/><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Layout" Target="../slideLayouts/slideLayout25.xml"/><Relationship Id="rId6" Type="http://schemas.openxmlformats.org/officeDocument/2006/relationships/image" Target="../media/image67.png"/><Relationship Id="rId5" Type="http://schemas.openxmlformats.org/officeDocument/2006/relationships/slide" Target="slide5.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5.png"/><Relationship Id="rId2" Type="http://schemas.openxmlformats.org/officeDocument/2006/relationships/image" Target="../media/image73.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8.pn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6.png"/><Relationship Id="rId1" Type="http://schemas.openxmlformats.org/officeDocument/2006/relationships/slideLayout" Target="../slideLayouts/slideLayout25.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3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hyperlink" Target="https://qualifications.pearson.com/en/qualifications/edexcel-a-levels/mathematics-2017.coursematerials.html#filterQuery=category:Pearson-UK:Category%2FExam-materials&amp;filterQuery=category:Pearson-UK:Document-Type%2FMark-scheme" TargetMode="External"/><Relationship Id="rId7" Type="http://schemas.openxmlformats.org/officeDocument/2006/relationships/hyperlink" Target="https://mathsemporium.com/login/" TargetMode="External"/><Relationship Id="rId2" Type="http://schemas.openxmlformats.org/officeDocument/2006/relationships/hyperlink" Target="https://qualifications.pearson.com/en/qualifications/edexcel-a-levels/mathematics-2017.coursematerials.html#filterQuery=category:Pearson-UK:Category%2FExam-materials&amp;filterQuery=category:Pearson-UK:Document-Type%2FQuestion-paper" TargetMode="Externa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hyperlink" Target="https://mathsemporium.com/category/gce-as-a-level-mathematics/08-grade-boundaries-and-skills-maps-gce-as-a-level-mathematics/07-june-2024-08-grade-boundaries-and-skills-maps-gce-as-a-level-mathematics/" TargetMode="Externa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78.tmp"/><Relationship Id="rId2" Type="http://schemas.openxmlformats.org/officeDocument/2006/relationships/slide" Target="slide5.xml"/><Relationship Id="rId1" Type="http://schemas.openxmlformats.org/officeDocument/2006/relationships/slideLayout" Target="../slideLayouts/slideLayout27.xml"/><Relationship Id="rId5" Type="http://schemas.openxmlformats.org/officeDocument/2006/relationships/image" Target="../media/image79.emf"/><Relationship Id="rId4" Type="http://schemas.openxmlformats.org/officeDocument/2006/relationships/oleObject" Target="../embeddings/oleObject6.bin"/></Relationships>
</file>

<file path=ppt/slides/_rels/slide4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 Target="slide5.xml"/><Relationship Id="rId1" Type="http://schemas.openxmlformats.org/officeDocument/2006/relationships/slideLayout" Target="../slideLayouts/slideLayout27.xml"/><Relationship Id="rId4" Type="http://schemas.openxmlformats.org/officeDocument/2006/relationships/image" Target="../media/image88.png"/></Relationships>
</file>

<file path=ppt/slides/_rels/slide4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 Target="slide5.xml"/><Relationship Id="rId1" Type="http://schemas.openxmlformats.org/officeDocument/2006/relationships/slideLayout" Target="../slideLayouts/slideLayout2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7.xml"/><Relationship Id="rId6" Type="http://schemas.openxmlformats.org/officeDocument/2006/relationships/image" Target="../media/image18.png"/><Relationship Id="rId5" Type="http://schemas.openxmlformats.org/officeDocument/2006/relationships/image" Target="../media/image87.png"/><Relationship Id="rId4" Type="http://schemas.openxmlformats.org/officeDocument/2006/relationships/slide" Target="slide5.xml"/></Relationships>
</file>

<file path=ppt/slides/_rels/slide48.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18.png"/><Relationship Id="rId2" Type="http://schemas.openxmlformats.org/officeDocument/2006/relationships/image" Target="../media/image93.png"/><Relationship Id="rId1" Type="http://schemas.openxmlformats.org/officeDocument/2006/relationships/slideLayout" Target="../slideLayouts/slideLayout27.xml"/><Relationship Id="rId6" Type="http://schemas.openxmlformats.org/officeDocument/2006/relationships/image" Target="../media/image87.png"/><Relationship Id="rId5" Type="http://schemas.openxmlformats.org/officeDocument/2006/relationships/slide" Target="slide5.xml"/><Relationship Id="rId4" Type="http://schemas.openxmlformats.org/officeDocument/2006/relationships/image" Target="../media/image95.png"/></Relationships>
</file>

<file path=ppt/slides/_rels/slide4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6.png"/><Relationship Id="rId1" Type="http://schemas.openxmlformats.org/officeDocument/2006/relationships/slideLayout" Target="../slideLayouts/slideLayout27.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5.xml.rels><?xml version="1.0" encoding="UTF-8" standalone="yes"?>
<Relationships xmlns="http://schemas.openxmlformats.org/package/2006/relationships"><Relationship Id="rId13" Type="http://schemas.openxmlformats.org/officeDocument/2006/relationships/slide" Target="slide26.xml"/><Relationship Id="rId18" Type="http://schemas.openxmlformats.org/officeDocument/2006/relationships/slide" Target="slide36.xml"/><Relationship Id="rId26" Type="http://schemas.openxmlformats.org/officeDocument/2006/relationships/slide" Target="slide48.xml"/><Relationship Id="rId39" Type="http://schemas.openxmlformats.org/officeDocument/2006/relationships/slide" Target="slide75.xml"/><Relationship Id="rId21" Type="http://schemas.openxmlformats.org/officeDocument/2006/relationships/slide" Target="slide39.xml"/><Relationship Id="rId34" Type="http://schemas.openxmlformats.org/officeDocument/2006/relationships/slide" Target="slide62.xml"/><Relationship Id="rId42" Type="http://schemas.openxmlformats.org/officeDocument/2006/relationships/slide" Target="slide83.xml"/><Relationship Id="rId47" Type="http://schemas.openxmlformats.org/officeDocument/2006/relationships/image" Target="../media/image14.png"/><Relationship Id="rId50" Type="http://schemas.openxmlformats.org/officeDocument/2006/relationships/slide" Target="slide51.xml"/><Relationship Id="rId7" Type="http://schemas.openxmlformats.org/officeDocument/2006/relationships/slide" Target="slide15.xml"/><Relationship Id="rId2" Type="http://schemas.openxmlformats.org/officeDocument/2006/relationships/slide" Target="slide7.xml"/><Relationship Id="rId16" Type="http://schemas.openxmlformats.org/officeDocument/2006/relationships/slide" Target="slide30.xml"/><Relationship Id="rId29" Type="http://schemas.openxmlformats.org/officeDocument/2006/relationships/slide" Target="slide52.xml"/><Relationship Id="rId11" Type="http://schemas.openxmlformats.org/officeDocument/2006/relationships/slide" Target="slide24.xml"/><Relationship Id="rId24" Type="http://schemas.openxmlformats.org/officeDocument/2006/relationships/slide" Target="slide46.xml"/><Relationship Id="rId32" Type="http://schemas.openxmlformats.org/officeDocument/2006/relationships/slide" Target="slide60.xml"/><Relationship Id="rId37" Type="http://schemas.openxmlformats.org/officeDocument/2006/relationships/slide" Target="slide72.xml"/><Relationship Id="rId40" Type="http://schemas.openxmlformats.org/officeDocument/2006/relationships/slide" Target="slide81.xml"/><Relationship Id="rId45" Type="http://schemas.openxmlformats.org/officeDocument/2006/relationships/slide" Target="slide5.xml"/><Relationship Id="rId53" Type="http://schemas.openxmlformats.org/officeDocument/2006/relationships/slide" Target="slide74.xml"/><Relationship Id="rId5" Type="http://schemas.openxmlformats.org/officeDocument/2006/relationships/slide" Target="slide69.xml"/><Relationship Id="rId10" Type="http://schemas.openxmlformats.org/officeDocument/2006/relationships/slide" Target="slide19.xml"/><Relationship Id="rId19" Type="http://schemas.openxmlformats.org/officeDocument/2006/relationships/slide" Target="slide37.xml"/><Relationship Id="rId31" Type="http://schemas.openxmlformats.org/officeDocument/2006/relationships/slide" Target="slide59.xml"/><Relationship Id="rId44" Type="http://schemas.openxmlformats.org/officeDocument/2006/relationships/slide" Target="slide85.xml"/><Relationship Id="rId52" Type="http://schemas.openxmlformats.org/officeDocument/2006/relationships/slide" Target="slide86.xml"/><Relationship Id="rId4" Type="http://schemas.openxmlformats.org/officeDocument/2006/relationships/slide" Target="slide13.xml"/><Relationship Id="rId9" Type="http://schemas.openxmlformats.org/officeDocument/2006/relationships/slide" Target="slide17.xml"/><Relationship Id="rId14" Type="http://schemas.openxmlformats.org/officeDocument/2006/relationships/slide" Target="slide27.xml"/><Relationship Id="rId22" Type="http://schemas.openxmlformats.org/officeDocument/2006/relationships/slide" Target="slide41.xml"/><Relationship Id="rId27" Type="http://schemas.openxmlformats.org/officeDocument/2006/relationships/slide" Target="slide49.xml"/><Relationship Id="rId30" Type="http://schemas.openxmlformats.org/officeDocument/2006/relationships/slide" Target="slide58.xml"/><Relationship Id="rId35" Type="http://schemas.openxmlformats.org/officeDocument/2006/relationships/slide" Target="slide70.xml"/><Relationship Id="rId43" Type="http://schemas.openxmlformats.org/officeDocument/2006/relationships/slide" Target="slide84.xml"/><Relationship Id="rId48" Type="http://schemas.openxmlformats.org/officeDocument/2006/relationships/slide" Target="slide63.xml"/><Relationship Id="rId8" Type="http://schemas.openxmlformats.org/officeDocument/2006/relationships/slide" Target="slide16.xml"/><Relationship Id="rId51" Type="http://schemas.openxmlformats.org/officeDocument/2006/relationships/slide" Target="slide29.xml"/><Relationship Id="rId3" Type="http://schemas.openxmlformats.org/officeDocument/2006/relationships/slide" Target="slide64.xml"/><Relationship Id="rId12" Type="http://schemas.openxmlformats.org/officeDocument/2006/relationships/slide" Target="slide25.xml"/><Relationship Id="rId17" Type="http://schemas.openxmlformats.org/officeDocument/2006/relationships/slide" Target="slide35.xml"/><Relationship Id="rId25" Type="http://schemas.openxmlformats.org/officeDocument/2006/relationships/slide" Target="slide47.xml"/><Relationship Id="rId33" Type="http://schemas.openxmlformats.org/officeDocument/2006/relationships/slide" Target="slide61.xml"/><Relationship Id="rId38" Type="http://schemas.openxmlformats.org/officeDocument/2006/relationships/slide" Target="slide73.xml"/><Relationship Id="rId46" Type="http://schemas.openxmlformats.org/officeDocument/2006/relationships/slide" Target="slide18.xml"/><Relationship Id="rId20" Type="http://schemas.openxmlformats.org/officeDocument/2006/relationships/slide" Target="slide38.xml"/><Relationship Id="rId41" Type="http://schemas.openxmlformats.org/officeDocument/2006/relationships/slide" Target="slide82.xml"/><Relationship Id="rId1" Type="http://schemas.openxmlformats.org/officeDocument/2006/relationships/slideLayout" Target="../slideLayouts/slideLayout38.xml"/><Relationship Id="rId6" Type="http://schemas.openxmlformats.org/officeDocument/2006/relationships/slide" Target="slide14.xml"/><Relationship Id="rId15" Type="http://schemas.openxmlformats.org/officeDocument/2006/relationships/slide" Target="slide28.xml"/><Relationship Id="rId23" Type="http://schemas.openxmlformats.org/officeDocument/2006/relationships/slide" Target="slide6.xml"/><Relationship Id="rId28" Type="http://schemas.openxmlformats.org/officeDocument/2006/relationships/slide" Target="slide50.xml"/><Relationship Id="rId36" Type="http://schemas.openxmlformats.org/officeDocument/2006/relationships/slide" Target="slide71.xml"/><Relationship Id="rId49" Type="http://schemas.openxmlformats.org/officeDocument/2006/relationships/slide" Target="slide40.xml"/></Relationships>
</file>

<file path=ppt/slides/_rels/slide5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 Target="slide5.xml"/><Relationship Id="rId1" Type="http://schemas.openxmlformats.org/officeDocument/2006/relationships/slideLayout" Target="../slideLayouts/slideLayout25.xml"/><Relationship Id="rId6" Type="http://schemas.openxmlformats.org/officeDocument/2006/relationships/image" Target="../media/image98.emf"/><Relationship Id="rId5" Type="http://schemas.openxmlformats.org/officeDocument/2006/relationships/oleObject" Target="../embeddings/oleObject8.bin"/><Relationship Id="rId4" Type="http://schemas.openxmlformats.org/officeDocument/2006/relationships/image" Target="../media/image97.emf"/></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00.png"/><Relationship Id="rId4" Type="http://schemas.openxmlformats.org/officeDocument/2006/relationships/image" Target="../media/image99.png"/></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05.png"/><Relationship Id="rId4" Type="http://schemas.openxmlformats.org/officeDocument/2006/relationships/image" Target="../media/image104.png"/></Relationships>
</file>

<file path=ppt/slides/_rels/slide5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image" Target="../media/image107.png"/></Relationships>
</file>

<file path=ppt/slides/_rels/slide5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09.png"/><Relationship Id="rId4" Type="http://schemas.openxmlformats.org/officeDocument/2006/relationships/image" Target="../media/image108.png"/></Relationships>
</file>

<file path=ppt/slides/_rels/slide59.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11.png"/><Relationship Id="rId7" Type="http://schemas.openxmlformats.org/officeDocument/2006/relationships/image" Target="../media/image18.png"/><Relationship Id="rId2" Type="http://schemas.openxmlformats.org/officeDocument/2006/relationships/image" Target="../media/image110.png"/><Relationship Id="rId1" Type="http://schemas.openxmlformats.org/officeDocument/2006/relationships/slideLayout" Target="../slideLayouts/slideLayout25.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 Id="rId9" Type="http://schemas.openxmlformats.org/officeDocument/2006/relationships/image" Target="../media/image106.png"/></Relationships>
</file>

<file path=ppt/slides/_rels/slide6.xml.rels><?xml version="1.0" encoding="UTF-8" standalone="yes"?>
<Relationships xmlns="http://schemas.openxmlformats.org/package/2006/relationships"><Relationship Id="rId13" Type="http://schemas.openxmlformats.org/officeDocument/2006/relationships/slide" Target="slide105.xml"/><Relationship Id="rId18" Type="http://schemas.openxmlformats.org/officeDocument/2006/relationships/slide" Target="slide115.xml"/><Relationship Id="rId26" Type="http://schemas.openxmlformats.org/officeDocument/2006/relationships/slide" Target="slide127.xml"/><Relationship Id="rId39" Type="http://schemas.openxmlformats.org/officeDocument/2006/relationships/slide" Target="slide150.xml"/><Relationship Id="rId21" Type="http://schemas.openxmlformats.org/officeDocument/2006/relationships/slide" Target="slide118.xml"/><Relationship Id="rId34" Type="http://schemas.openxmlformats.org/officeDocument/2006/relationships/slide" Target="slide141.xml"/><Relationship Id="rId42" Type="http://schemas.openxmlformats.org/officeDocument/2006/relationships/slide" Target="slide158.xml"/><Relationship Id="rId47" Type="http://schemas.openxmlformats.org/officeDocument/2006/relationships/slide" Target="slide5.xml"/><Relationship Id="rId50" Type="http://schemas.openxmlformats.org/officeDocument/2006/relationships/slide" Target="slide108.xml"/><Relationship Id="rId55" Type="http://schemas.openxmlformats.org/officeDocument/2006/relationships/slide" Target="slide163.xml"/><Relationship Id="rId7" Type="http://schemas.openxmlformats.org/officeDocument/2006/relationships/slide" Target="slide94.xml"/><Relationship Id="rId2" Type="http://schemas.openxmlformats.org/officeDocument/2006/relationships/notesSlide" Target="../notesSlides/notesSlide2.xml"/><Relationship Id="rId16" Type="http://schemas.openxmlformats.org/officeDocument/2006/relationships/slide" Target="slide109.xml"/><Relationship Id="rId29" Type="http://schemas.openxmlformats.org/officeDocument/2006/relationships/slide" Target="slide131.xml"/><Relationship Id="rId11" Type="http://schemas.openxmlformats.org/officeDocument/2006/relationships/slide" Target="slide103.xml"/><Relationship Id="rId24" Type="http://schemas.openxmlformats.org/officeDocument/2006/relationships/slide" Target="slide125.xml"/><Relationship Id="rId32" Type="http://schemas.openxmlformats.org/officeDocument/2006/relationships/slide" Target="slide139.xml"/><Relationship Id="rId37" Type="http://schemas.openxmlformats.org/officeDocument/2006/relationships/slide" Target="slide148.xml"/><Relationship Id="rId40" Type="http://schemas.openxmlformats.org/officeDocument/2006/relationships/slide" Target="slide151.xml"/><Relationship Id="rId45" Type="http://schemas.openxmlformats.org/officeDocument/2006/relationships/slide" Target="slide161.xml"/><Relationship Id="rId53" Type="http://schemas.openxmlformats.org/officeDocument/2006/relationships/slide" Target="slide130.xml"/><Relationship Id="rId5" Type="http://schemas.openxmlformats.org/officeDocument/2006/relationships/slide" Target="slide92.xml"/><Relationship Id="rId10" Type="http://schemas.openxmlformats.org/officeDocument/2006/relationships/slide" Target="slide98.xml"/><Relationship Id="rId19" Type="http://schemas.openxmlformats.org/officeDocument/2006/relationships/slide" Target="slide116.xml"/><Relationship Id="rId31" Type="http://schemas.openxmlformats.org/officeDocument/2006/relationships/slide" Target="slide138.xml"/><Relationship Id="rId44" Type="http://schemas.openxmlformats.org/officeDocument/2006/relationships/slide" Target="slide160.xml"/><Relationship Id="rId52" Type="http://schemas.openxmlformats.org/officeDocument/2006/relationships/slide" Target="slide152.xml"/><Relationship Id="rId4" Type="http://schemas.openxmlformats.org/officeDocument/2006/relationships/slide" Target="slide64.xml"/><Relationship Id="rId9" Type="http://schemas.openxmlformats.org/officeDocument/2006/relationships/slide" Target="slide96.xml"/><Relationship Id="rId14" Type="http://schemas.openxmlformats.org/officeDocument/2006/relationships/slide" Target="slide106.xml"/><Relationship Id="rId22" Type="http://schemas.openxmlformats.org/officeDocument/2006/relationships/slide" Target="slide120.xml"/><Relationship Id="rId27" Type="http://schemas.openxmlformats.org/officeDocument/2006/relationships/slide" Target="slide128.xml"/><Relationship Id="rId30" Type="http://schemas.openxmlformats.org/officeDocument/2006/relationships/slide" Target="slide137.xml"/><Relationship Id="rId35" Type="http://schemas.openxmlformats.org/officeDocument/2006/relationships/slide" Target="slide143.xml"/><Relationship Id="rId43" Type="http://schemas.openxmlformats.org/officeDocument/2006/relationships/slide" Target="slide159.xml"/><Relationship Id="rId48" Type="http://schemas.openxmlformats.org/officeDocument/2006/relationships/slide" Target="slide97.xml"/><Relationship Id="rId8" Type="http://schemas.openxmlformats.org/officeDocument/2006/relationships/slide" Target="slide95.xml"/><Relationship Id="rId51" Type="http://schemas.openxmlformats.org/officeDocument/2006/relationships/slide" Target="slide119.xml"/><Relationship Id="rId3" Type="http://schemas.openxmlformats.org/officeDocument/2006/relationships/slide" Target="slide87.xml"/><Relationship Id="rId12" Type="http://schemas.openxmlformats.org/officeDocument/2006/relationships/slide" Target="slide104.xml"/><Relationship Id="rId17" Type="http://schemas.openxmlformats.org/officeDocument/2006/relationships/slide" Target="slide114.xml"/><Relationship Id="rId25" Type="http://schemas.openxmlformats.org/officeDocument/2006/relationships/slide" Target="slide126.xml"/><Relationship Id="rId33" Type="http://schemas.openxmlformats.org/officeDocument/2006/relationships/slide" Target="slide140.xml"/><Relationship Id="rId38" Type="http://schemas.openxmlformats.org/officeDocument/2006/relationships/slide" Target="slide149.xml"/><Relationship Id="rId46" Type="http://schemas.openxmlformats.org/officeDocument/2006/relationships/slide" Target="slide162.xml"/><Relationship Id="rId20" Type="http://schemas.openxmlformats.org/officeDocument/2006/relationships/slide" Target="slide117.xml"/><Relationship Id="rId41" Type="http://schemas.openxmlformats.org/officeDocument/2006/relationships/slide" Target="slide153.xml"/><Relationship Id="rId54" Type="http://schemas.openxmlformats.org/officeDocument/2006/relationships/slide" Target="slide142.xml"/><Relationship Id="rId1" Type="http://schemas.openxmlformats.org/officeDocument/2006/relationships/slideLayout" Target="../slideLayouts/slideLayout38.xml"/><Relationship Id="rId6" Type="http://schemas.openxmlformats.org/officeDocument/2006/relationships/slide" Target="slide93.xml"/><Relationship Id="rId15" Type="http://schemas.openxmlformats.org/officeDocument/2006/relationships/slide" Target="slide107.xml"/><Relationship Id="rId23" Type="http://schemas.openxmlformats.org/officeDocument/2006/relationships/slide" Target="slide67.xml"/><Relationship Id="rId28" Type="http://schemas.openxmlformats.org/officeDocument/2006/relationships/slide" Target="slide129.xml"/><Relationship Id="rId36" Type="http://schemas.openxmlformats.org/officeDocument/2006/relationships/slide" Target="slide147.xml"/><Relationship Id="rId49"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slide" Target="slide5.xml"/></Relationships>
</file>

<file path=ppt/slides/_rels/slide6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6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oleObject" Target="../embeddings/oleObject9.bin"/><Relationship Id="rId1" Type="http://schemas.openxmlformats.org/officeDocument/2006/relationships/slideLayout" Target="../slideLayouts/slideLayout34.xml"/><Relationship Id="rId4" Type="http://schemas.openxmlformats.org/officeDocument/2006/relationships/slide" Target="slide5.xml"/></Relationships>
</file>

<file path=ppt/slides/_rels/slide66.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122.png"/><Relationship Id="rId2" Type="http://schemas.openxmlformats.org/officeDocument/2006/relationships/notesSlide" Target="../notesSlides/notesSlide20.xml"/><Relationship Id="rId1" Type="http://schemas.openxmlformats.org/officeDocument/2006/relationships/slideLayout" Target="../slideLayouts/slideLayout34.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67.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126.png"/><Relationship Id="rId2" Type="http://schemas.openxmlformats.org/officeDocument/2006/relationships/notesSlide" Target="../notesSlides/notesSlide21.xml"/><Relationship Id="rId1" Type="http://schemas.openxmlformats.org/officeDocument/2006/relationships/slideLayout" Target="../slideLayouts/slideLayout34.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6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34.xml"/><Relationship Id="rId4" Type="http://schemas.openxmlformats.org/officeDocument/2006/relationships/slide" Target="slide5.xml"/></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slide" Target="slide5.xml"/><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8.png"/><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133.png"/><Relationship Id="rId4" Type="http://schemas.openxmlformats.org/officeDocument/2006/relationships/image" Target="../media/image132.png"/></Relationships>
</file>

<file path=ppt/slides/_rels/slide71.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8.png"/><Relationship Id="rId7" Type="http://schemas.openxmlformats.org/officeDocument/2006/relationships/image" Target="../media/image137.png"/><Relationship Id="rId2" Type="http://schemas.openxmlformats.org/officeDocument/2006/relationships/notesSlide" Target="../notesSlides/notesSlide22.xml"/><Relationship Id="rId1" Type="http://schemas.openxmlformats.org/officeDocument/2006/relationships/slideLayout" Target="../slideLayouts/slideLayout34.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s>
</file>

<file path=ppt/slides/_rels/slide7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slide" Target="slide5.xml"/><Relationship Id="rId1" Type="http://schemas.openxmlformats.org/officeDocument/2006/relationships/slideLayout" Target="../slideLayouts/slideLayout34.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7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7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slide" Target="slide5.xml"/><Relationship Id="rId1" Type="http://schemas.openxmlformats.org/officeDocument/2006/relationships/slideLayout" Target="../slideLayouts/slideLayout3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9.tmp"/><Relationship Id="rId1"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7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7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notesSlide" Target="../notesSlides/notesSlide25.xml"/><Relationship Id="rId1" Type="http://schemas.openxmlformats.org/officeDocument/2006/relationships/slideLayout" Target="../slideLayouts/slideLayout27.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s>
</file>

<file path=ppt/slides/_rels/slide8.xml.rels><?xml version="1.0" encoding="UTF-8" standalone="yes"?>
<Relationships xmlns="http://schemas.openxmlformats.org/package/2006/relationships"><Relationship Id="rId3" Type="http://schemas.openxmlformats.org/officeDocument/2006/relationships/image" Target="../media/image15.tmp"/><Relationship Id="rId7" Type="http://schemas.openxmlformats.org/officeDocument/2006/relationships/image" Target="../media/image17.emf"/><Relationship Id="rId2" Type="http://schemas.openxmlformats.org/officeDocument/2006/relationships/slide" Target="slide5.xml"/><Relationship Id="rId1" Type="http://schemas.openxmlformats.org/officeDocument/2006/relationships/slideLayout" Target="../slideLayouts/slideLayout27.xml"/><Relationship Id="rId6" Type="http://schemas.openxmlformats.org/officeDocument/2006/relationships/oleObject" Target="../embeddings/oleObject2.bin"/><Relationship Id="rId5" Type="http://schemas.openxmlformats.org/officeDocument/2006/relationships/image" Target="../media/image16.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27.xml"/><Relationship Id="rId4" Type="http://schemas.openxmlformats.org/officeDocument/2006/relationships/slide" Target="slide5.xml"/></Relationships>
</file>

<file path=ppt/slides/_rels/slide81.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8.png"/><Relationship Id="rId7" Type="http://schemas.openxmlformats.org/officeDocument/2006/relationships/image" Target="../media/image153.png"/><Relationship Id="rId2" Type="http://schemas.openxmlformats.org/officeDocument/2006/relationships/slide" Target="slide5.xml"/><Relationship Id="rId1" Type="http://schemas.openxmlformats.org/officeDocument/2006/relationships/slideLayout" Target="../slideLayouts/slideLayout27.xml"/><Relationship Id="rId6" Type="http://schemas.openxmlformats.org/officeDocument/2006/relationships/image" Target="../media/image152.png"/><Relationship Id="rId5" Type="http://schemas.openxmlformats.org/officeDocument/2006/relationships/image" Target="../media/image149.png"/><Relationship Id="rId4" Type="http://schemas.openxmlformats.org/officeDocument/2006/relationships/image" Target="../media/image151.png"/><Relationship Id="rId9" Type="http://schemas.openxmlformats.org/officeDocument/2006/relationships/image" Target="../media/image155.png"/></Relationships>
</file>

<file path=ppt/slides/_rels/slide8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56.png"/><Relationship Id="rId1" Type="http://schemas.openxmlformats.org/officeDocument/2006/relationships/slideLayout" Target="../slideLayouts/slideLayout27.xml"/><Relationship Id="rId6" Type="http://schemas.openxmlformats.org/officeDocument/2006/relationships/image" Target="../media/image157.png"/><Relationship Id="rId5" Type="http://schemas.openxmlformats.org/officeDocument/2006/relationships/image" Target="../media/image149.png"/><Relationship Id="rId4" Type="http://schemas.openxmlformats.org/officeDocument/2006/relationships/image" Target="../media/image18.png"/></Relationships>
</file>

<file path=ppt/slides/_rels/slide83.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18.png"/><Relationship Id="rId7" Type="http://schemas.openxmlformats.org/officeDocument/2006/relationships/image" Target="../media/image160.png"/><Relationship Id="rId2" Type="http://schemas.openxmlformats.org/officeDocument/2006/relationships/slide" Target="slide5.xml"/><Relationship Id="rId1" Type="http://schemas.openxmlformats.org/officeDocument/2006/relationships/slideLayout" Target="../slideLayouts/slideLayout27.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49.png"/></Relationships>
</file>

<file path=ppt/slides/_rels/slide8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64.png"/><Relationship Id="rId1" Type="http://schemas.openxmlformats.org/officeDocument/2006/relationships/slideLayout" Target="../slideLayouts/slideLayout27.xml"/><Relationship Id="rId4"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s>
</file>

<file path=ppt/slides/_rels/slide8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oleObject" Target="../embeddings/oleObject10.bin"/><Relationship Id="rId7" Type="http://schemas.openxmlformats.org/officeDocument/2006/relationships/slide" Target="slide5.xml"/><Relationship Id="rId2" Type="http://schemas.openxmlformats.org/officeDocument/2006/relationships/image" Target="../media/image163.tmp"/><Relationship Id="rId1" Type="http://schemas.openxmlformats.org/officeDocument/2006/relationships/slideLayout" Target="../slideLayouts/slideLayout25.xml"/><Relationship Id="rId6" Type="http://schemas.openxmlformats.org/officeDocument/2006/relationships/image" Target="../media/image165.emf"/><Relationship Id="rId5" Type="http://schemas.openxmlformats.org/officeDocument/2006/relationships/oleObject" Target="../embeddings/oleObject11.bin"/><Relationship Id="rId4" Type="http://schemas.openxmlformats.org/officeDocument/2006/relationships/image" Target="../media/image164.emf"/></Relationships>
</file>

<file path=ppt/slides/_rels/slide89.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8.png"/><Relationship Id="rId7" Type="http://schemas.openxmlformats.org/officeDocument/2006/relationships/image" Target="../media/image169.png"/><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 Id="rId9"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slide" Target="slide5.xml"/></Relationships>
</file>

<file path=ppt/slides/_rels/slide9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72.png"/><Relationship Id="rId4" Type="http://schemas.openxmlformats.org/officeDocument/2006/relationships/image" Target="../media/image171.png"/></Relationships>
</file>

<file path=ppt/slides/_rels/slide9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25.xml"/><Relationship Id="rId5" Type="http://schemas.openxmlformats.org/officeDocument/2006/relationships/slide" Target="slide6.xml"/><Relationship Id="rId4" Type="http://schemas.openxmlformats.org/officeDocument/2006/relationships/slide" Target="slide5.xml"/></Relationships>
</file>

<file path=ppt/slides/_rels/slide9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6.xml"/><Relationship Id="rId2" Type="http://schemas.openxmlformats.org/officeDocument/2006/relationships/image" Target="../media/image174.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76.png"/><Relationship Id="rId4" Type="http://schemas.openxmlformats.org/officeDocument/2006/relationships/image" Target="../media/image175.png"/></Relationships>
</file>

<file path=ppt/slides/_rels/slide9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image" Target="../media/image174.png"/><Relationship Id="rId1" Type="http://schemas.openxmlformats.org/officeDocument/2006/relationships/slideLayout" Target="../slideLayouts/slideLayout25.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177.png"/></Relationships>
</file>

<file path=ppt/slides/_rels/slide9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6.xml"/><Relationship Id="rId2" Type="http://schemas.openxmlformats.org/officeDocument/2006/relationships/image" Target="../media/image174.png"/><Relationship Id="rId1" Type="http://schemas.openxmlformats.org/officeDocument/2006/relationships/slideLayout" Target="../slideLayouts/slideLayout25.xml"/><Relationship Id="rId6" Type="http://schemas.openxmlformats.org/officeDocument/2006/relationships/slide" Target="slide5.xml"/><Relationship Id="rId5" Type="http://schemas.openxmlformats.org/officeDocument/2006/relationships/image" Target="../media/image181.png"/><Relationship Id="rId4" Type="http://schemas.openxmlformats.org/officeDocument/2006/relationships/image" Target="../media/image180.png"/></Relationships>
</file>

<file path=ppt/slides/_rels/slide9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 Id="rId5" Type="http://schemas.openxmlformats.org/officeDocument/2006/relationships/hyperlink" Target="https://qualifications.pearson.com/en/qualifications/edexcel-a-levels/mathematics-2017.coursematerials.html#filterQuery=category:Pearson-UK:Category%2FExam-materials&amp;filterQuery=category:Pearson-UK:Document-Type%2FExaminer-report" TargetMode="External"/><Relationship Id="rId4" Type="http://schemas.openxmlformats.org/officeDocument/2006/relationships/image" Target="../media/image185.png"/></Relationships>
</file>

<file path=ppt/slides/_rels/slide9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9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image" Target="../media/image182.jp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183.emf"/><Relationship Id="rId7" Type="http://schemas.openxmlformats.org/officeDocument/2006/relationships/slide" Target="slide6.xml"/><Relationship Id="rId2" Type="http://schemas.openxmlformats.org/officeDocument/2006/relationships/oleObject" Target="../embeddings/oleObject12.bin"/><Relationship Id="rId1" Type="http://schemas.openxmlformats.org/officeDocument/2006/relationships/slideLayout" Target="../slideLayouts/slideLayout34.xml"/><Relationship Id="rId6" Type="http://schemas.openxmlformats.org/officeDocument/2006/relationships/slide" Target="slide5.xml"/><Relationship Id="rId5" Type="http://schemas.openxmlformats.org/officeDocument/2006/relationships/image" Target="../media/image184.emf"/><Relationship Id="rId4" Type="http://schemas.openxmlformats.org/officeDocument/2006/relationships/oleObject" Target="../embeddings/oleObject1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CAC25B-9DF2-6A18-0579-5021C23DAA02}"/>
              </a:ext>
            </a:extLst>
          </p:cNvPr>
          <p:cNvSpPr>
            <a:spLocks noGrp="1"/>
          </p:cNvSpPr>
          <p:nvPr>
            <p:ph type="body" sz="quarter" idx="14"/>
          </p:nvPr>
        </p:nvSpPr>
        <p:spPr>
          <a:xfrm>
            <a:off x="815654" y="2905075"/>
            <a:ext cx="5631327" cy="2723565"/>
          </a:xfrm>
        </p:spPr>
        <p:txBody>
          <a:bodyPr/>
          <a:lstStyle/>
          <a:p>
            <a:r>
              <a:rPr lang="en-GB" b="1" dirty="0"/>
              <a:t>Summer 2024 Exemplar Material</a:t>
            </a:r>
          </a:p>
          <a:p>
            <a:endParaRPr lang="en-GB" dirty="0"/>
          </a:p>
          <a:p>
            <a:r>
              <a:rPr lang="en-GB" dirty="0"/>
              <a:t>Senior Examiner’s feedback on student responses from 9MA0-01 and 9MA0-02</a:t>
            </a:r>
          </a:p>
          <a:p>
            <a:endParaRPr lang="en-GB" dirty="0"/>
          </a:p>
        </p:txBody>
      </p:sp>
    </p:spTree>
    <p:extLst>
      <p:ext uri="{BB962C8B-B14F-4D97-AF65-F5344CB8AC3E}">
        <p14:creationId xmlns:p14="http://schemas.microsoft.com/office/powerpoint/2010/main" val="85858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18AE-7860-0F5E-7539-4EB8003769B0}"/>
              </a:ext>
            </a:extLst>
          </p:cNvPr>
          <p:cNvSpPr>
            <a:spLocks noGrp="1"/>
          </p:cNvSpPr>
          <p:nvPr>
            <p:ph type="title"/>
          </p:nvPr>
        </p:nvSpPr>
        <p:spPr/>
        <p:txBody>
          <a:bodyPr/>
          <a:lstStyle/>
          <a:p>
            <a:r>
              <a:rPr lang="en-US" dirty="0"/>
              <a:t>Question 7 - Student Responses</a:t>
            </a:r>
          </a:p>
        </p:txBody>
      </p:sp>
      <p:graphicFrame>
        <p:nvGraphicFramePr>
          <p:cNvPr id="8" name="Table 7">
            <a:extLst>
              <a:ext uri="{FF2B5EF4-FFF2-40B4-BE49-F238E27FC236}">
                <a16:creationId xmlns:a16="http://schemas.microsoft.com/office/drawing/2014/main" id="{21F5AD03-0427-2201-AFCB-F32FA41A4087}"/>
              </a:ext>
            </a:extLst>
          </p:cNvPr>
          <p:cNvGraphicFramePr>
            <a:graphicFrameLocks noGrp="1"/>
          </p:cNvGraphicFramePr>
          <p:nvPr>
            <p:extLst>
              <p:ext uri="{D42A27DB-BD31-4B8C-83A1-F6EECF244321}">
                <p14:modId xmlns:p14="http://schemas.microsoft.com/office/powerpoint/2010/main" val="1177242046"/>
              </p:ext>
            </p:extLst>
          </p:nvPr>
        </p:nvGraphicFramePr>
        <p:xfrm>
          <a:off x="710476" y="1682025"/>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98046D4F-8A5A-3CAC-C867-FB13BC0637F4}"/>
              </a:ext>
            </a:extLst>
          </p:cNvPr>
          <p:cNvPicPr>
            <a:picLocks noChangeAspect="1"/>
          </p:cNvPicPr>
          <p:nvPr/>
        </p:nvPicPr>
        <p:blipFill>
          <a:blip r:embed="rId3"/>
          <a:stretch>
            <a:fillRect/>
          </a:stretch>
        </p:blipFill>
        <p:spPr>
          <a:xfrm>
            <a:off x="797391" y="1685494"/>
            <a:ext cx="314476" cy="330200"/>
          </a:xfrm>
          <a:prstGeom prst="rect">
            <a:avLst/>
          </a:prstGeom>
        </p:spPr>
      </p:pic>
      <p:pic>
        <p:nvPicPr>
          <p:cNvPr id="15" name="Picture 14" descr="A math equations on a white paper&#10;&#10;Description automatically generated">
            <a:extLst>
              <a:ext uri="{FF2B5EF4-FFF2-40B4-BE49-F238E27FC236}">
                <a16:creationId xmlns:a16="http://schemas.microsoft.com/office/drawing/2014/main" id="{B0EC3AF1-708D-9FDF-6BB5-EDB304940B5F}"/>
              </a:ext>
            </a:extLst>
          </p:cNvPr>
          <p:cNvPicPr>
            <a:picLocks noChangeAspect="1"/>
          </p:cNvPicPr>
          <p:nvPr/>
        </p:nvPicPr>
        <p:blipFill>
          <a:blip r:embed="rId4"/>
          <a:stretch>
            <a:fillRect/>
          </a:stretch>
        </p:blipFill>
        <p:spPr>
          <a:xfrm>
            <a:off x="310275" y="2650263"/>
            <a:ext cx="5321300" cy="1678850"/>
          </a:xfrm>
          <a:prstGeom prst="rect">
            <a:avLst/>
          </a:prstGeom>
        </p:spPr>
      </p:pic>
      <p:pic>
        <p:nvPicPr>
          <p:cNvPr id="17" name="Picture 16" descr="A math equations on a piece of paper&#10;&#10;Description automatically generated">
            <a:extLst>
              <a:ext uri="{FF2B5EF4-FFF2-40B4-BE49-F238E27FC236}">
                <a16:creationId xmlns:a16="http://schemas.microsoft.com/office/drawing/2014/main" id="{0F1ECAA4-6AA6-1070-4A86-C2144D99DB99}"/>
              </a:ext>
            </a:extLst>
          </p:cNvPr>
          <p:cNvPicPr>
            <a:picLocks noChangeAspect="1"/>
          </p:cNvPicPr>
          <p:nvPr/>
        </p:nvPicPr>
        <p:blipFill>
          <a:blip r:embed="rId5"/>
          <a:stretch>
            <a:fillRect/>
          </a:stretch>
        </p:blipFill>
        <p:spPr>
          <a:xfrm>
            <a:off x="324000" y="4421051"/>
            <a:ext cx="5207000" cy="2184400"/>
          </a:xfrm>
          <a:prstGeom prst="rect">
            <a:avLst/>
          </a:prstGeom>
        </p:spPr>
      </p:pic>
      <p:pic>
        <p:nvPicPr>
          <p:cNvPr id="19" name="Picture 18" descr="A close-up of math equations&#10;&#10;Description automatically generated">
            <a:extLst>
              <a:ext uri="{FF2B5EF4-FFF2-40B4-BE49-F238E27FC236}">
                <a16:creationId xmlns:a16="http://schemas.microsoft.com/office/drawing/2014/main" id="{48B3B461-A487-818D-BD0F-C831BAA31D84}"/>
              </a:ext>
            </a:extLst>
          </p:cNvPr>
          <p:cNvPicPr>
            <a:picLocks noChangeAspect="1"/>
          </p:cNvPicPr>
          <p:nvPr/>
        </p:nvPicPr>
        <p:blipFill>
          <a:blip r:embed="rId6"/>
          <a:stretch>
            <a:fillRect/>
          </a:stretch>
        </p:blipFill>
        <p:spPr>
          <a:xfrm>
            <a:off x="6165156" y="1722437"/>
            <a:ext cx="5270500" cy="4584700"/>
          </a:xfrm>
          <a:prstGeom prst="rect">
            <a:avLst/>
          </a:prstGeom>
          <a:ln w="25400">
            <a:solidFill>
              <a:srgbClr val="92D050"/>
            </a:solidFill>
          </a:ln>
        </p:spPr>
      </p:pic>
      <p:sp>
        <p:nvSpPr>
          <p:cNvPr id="20" name="TextBox 19">
            <a:extLst>
              <a:ext uri="{FF2B5EF4-FFF2-40B4-BE49-F238E27FC236}">
                <a16:creationId xmlns:a16="http://schemas.microsoft.com/office/drawing/2014/main" id="{98D05B62-61D5-379C-EB08-01B6292BA4CF}"/>
              </a:ext>
            </a:extLst>
          </p:cNvPr>
          <p:cNvSpPr txBox="1"/>
          <p:nvPr/>
        </p:nvSpPr>
        <p:spPr>
          <a:xfrm>
            <a:off x="171450" y="2347776"/>
            <a:ext cx="5460125" cy="4257675"/>
          </a:xfrm>
          <a:prstGeom prst="rect">
            <a:avLst/>
          </a:prstGeom>
          <a:noFill/>
          <a:ln w="25400">
            <a:solidFill>
              <a:srgbClr val="92D050"/>
            </a:solidFill>
          </a:ln>
        </p:spPr>
        <p:txBody>
          <a:bodyPr wrap="square" rtlCol="0">
            <a:spAutoFit/>
          </a:bodyPr>
          <a:lstStyle/>
          <a:p>
            <a:endParaRPr lang="en-US" dirty="0"/>
          </a:p>
        </p:txBody>
      </p:sp>
      <p:sp>
        <p:nvSpPr>
          <p:cNvPr id="3" name="Rectangle: Rounded Corners 2">
            <a:hlinkClick r:id="rId7" action="ppaction://hlinksldjump"/>
            <a:extLst>
              <a:ext uri="{FF2B5EF4-FFF2-40B4-BE49-F238E27FC236}">
                <a16:creationId xmlns:a16="http://schemas.microsoft.com/office/drawing/2014/main" id="{1425D3B0-EDCC-783D-532C-45040630C5B6}"/>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41707561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A16F-5E69-41A6-6369-4B1A9744A2B5}"/>
              </a:ext>
            </a:extLst>
          </p:cNvPr>
          <p:cNvSpPr>
            <a:spLocks noGrp="1"/>
          </p:cNvSpPr>
          <p:nvPr>
            <p:ph type="title"/>
          </p:nvPr>
        </p:nvSpPr>
        <p:spPr>
          <a:xfrm>
            <a:off x="815653" y="343824"/>
            <a:ext cx="9884773" cy="1134779"/>
          </a:xfrm>
        </p:spPr>
        <p:txBody>
          <a:bodyPr/>
          <a:lstStyle/>
          <a:p>
            <a:r>
              <a:rPr lang="en-US" dirty="0"/>
              <a:t>Question 8 - Student Responses</a:t>
            </a:r>
          </a:p>
        </p:txBody>
      </p:sp>
      <p:pic>
        <p:nvPicPr>
          <p:cNvPr id="4" name="Picture 3" descr="A paper with math equations&#10;&#10;Description automatically generated with medium confidence">
            <a:extLst>
              <a:ext uri="{FF2B5EF4-FFF2-40B4-BE49-F238E27FC236}">
                <a16:creationId xmlns:a16="http://schemas.microsoft.com/office/drawing/2014/main" id="{2BA180A9-CC81-0094-3C90-720053328D94}"/>
              </a:ext>
            </a:extLst>
          </p:cNvPr>
          <p:cNvPicPr>
            <a:picLocks noChangeAspect="1"/>
          </p:cNvPicPr>
          <p:nvPr/>
        </p:nvPicPr>
        <p:blipFill>
          <a:blip r:embed="rId3"/>
          <a:stretch>
            <a:fillRect/>
          </a:stretch>
        </p:blipFill>
        <p:spPr>
          <a:xfrm>
            <a:off x="284129" y="2327231"/>
            <a:ext cx="3140007" cy="3003526"/>
          </a:xfrm>
          <a:prstGeom prst="rect">
            <a:avLst/>
          </a:prstGeom>
          <a:ln w="25400">
            <a:solidFill>
              <a:schemeClr val="accent1"/>
            </a:solidFill>
          </a:ln>
        </p:spPr>
      </p:pic>
      <p:graphicFrame>
        <p:nvGraphicFramePr>
          <p:cNvPr id="5" name="Table 4">
            <a:extLst>
              <a:ext uri="{FF2B5EF4-FFF2-40B4-BE49-F238E27FC236}">
                <a16:creationId xmlns:a16="http://schemas.microsoft.com/office/drawing/2014/main" id="{5910B66C-9E3F-B4F0-C5E2-52EA2C052725}"/>
              </a:ext>
            </a:extLst>
          </p:cNvPr>
          <p:cNvGraphicFramePr>
            <a:graphicFrameLocks noGrp="1"/>
          </p:cNvGraphicFramePr>
          <p:nvPr>
            <p:extLst>
              <p:ext uri="{D42A27DB-BD31-4B8C-83A1-F6EECF244321}">
                <p14:modId xmlns:p14="http://schemas.microsoft.com/office/powerpoint/2010/main" val="2334080024"/>
              </p:ext>
            </p:extLst>
          </p:nvPr>
        </p:nvGraphicFramePr>
        <p:xfrm>
          <a:off x="1643434" y="177600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7DA59625-B69A-3991-F908-5003AC804558}"/>
              </a:ext>
            </a:extLst>
          </p:cNvPr>
          <p:cNvPicPr>
            <a:picLocks noChangeAspect="1"/>
          </p:cNvPicPr>
          <p:nvPr/>
        </p:nvPicPr>
        <p:blipFill>
          <a:blip r:embed="rId4"/>
          <a:stretch>
            <a:fillRect/>
          </a:stretch>
        </p:blipFill>
        <p:spPr>
          <a:xfrm>
            <a:off x="1696894" y="1776004"/>
            <a:ext cx="314476" cy="330200"/>
          </a:xfrm>
          <a:prstGeom prst="rect">
            <a:avLst/>
          </a:prstGeom>
        </p:spPr>
      </p:pic>
      <p:pic>
        <p:nvPicPr>
          <p:cNvPr id="9" name="Picture 8" descr="A paper with math equations and numbers&#10;&#10;Description automatically generated">
            <a:extLst>
              <a:ext uri="{FF2B5EF4-FFF2-40B4-BE49-F238E27FC236}">
                <a16:creationId xmlns:a16="http://schemas.microsoft.com/office/drawing/2014/main" id="{D86197FF-FF3B-DFA4-B3A9-39A657DC177E}"/>
              </a:ext>
            </a:extLst>
          </p:cNvPr>
          <p:cNvPicPr>
            <a:picLocks noChangeAspect="1"/>
          </p:cNvPicPr>
          <p:nvPr/>
        </p:nvPicPr>
        <p:blipFill>
          <a:blip r:embed="rId5"/>
          <a:srcRect t="1" b="-337"/>
          <a:stretch/>
        </p:blipFill>
        <p:spPr>
          <a:xfrm>
            <a:off x="3634833" y="2327230"/>
            <a:ext cx="3140008" cy="4186945"/>
          </a:xfrm>
          <a:prstGeom prst="rect">
            <a:avLst/>
          </a:prstGeom>
          <a:ln w="25400">
            <a:solidFill>
              <a:schemeClr val="accent1"/>
            </a:solidFill>
          </a:ln>
        </p:spPr>
      </p:pic>
      <p:graphicFrame>
        <p:nvGraphicFramePr>
          <p:cNvPr id="10" name="Table 9">
            <a:extLst>
              <a:ext uri="{FF2B5EF4-FFF2-40B4-BE49-F238E27FC236}">
                <a16:creationId xmlns:a16="http://schemas.microsoft.com/office/drawing/2014/main" id="{E6B8E462-ADA0-A5B4-1CC7-AD302EE07441}"/>
              </a:ext>
            </a:extLst>
          </p:cNvPr>
          <p:cNvGraphicFramePr>
            <a:graphicFrameLocks noGrp="1"/>
          </p:cNvGraphicFramePr>
          <p:nvPr>
            <p:extLst>
              <p:ext uri="{D42A27DB-BD31-4B8C-83A1-F6EECF244321}">
                <p14:modId xmlns:p14="http://schemas.microsoft.com/office/powerpoint/2010/main" val="403686956"/>
              </p:ext>
            </p:extLst>
          </p:nvPr>
        </p:nvGraphicFramePr>
        <p:xfrm>
          <a:off x="7959319" y="129710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2" name="Picture 11">
            <a:extLst>
              <a:ext uri="{FF2B5EF4-FFF2-40B4-BE49-F238E27FC236}">
                <a16:creationId xmlns:a16="http://schemas.microsoft.com/office/drawing/2014/main" id="{ACEE1B8F-EDF4-1044-9A59-B723AA743CBD}"/>
              </a:ext>
            </a:extLst>
          </p:cNvPr>
          <p:cNvPicPr>
            <a:picLocks noChangeAspect="1"/>
          </p:cNvPicPr>
          <p:nvPr/>
        </p:nvPicPr>
        <p:blipFill>
          <a:blip r:embed="rId4"/>
          <a:stretch>
            <a:fillRect/>
          </a:stretch>
        </p:blipFill>
        <p:spPr>
          <a:xfrm>
            <a:off x="7959319" y="1297104"/>
            <a:ext cx="314476" cy="330200"/>
          </a:xfrm>
          <a:prstGeom prst="rect">
            <a:avLst/>
          </a:prstGeom>
        </p:spPr>
      </p:pic>
      <p:pic>
        <p:nvPicPr>
          <p:cNvPr id="14" name="Picture 13" descr="A close-up of a paper with writing&#10;&#10;Description automatically generated">
            <a:extLst>
              <a:ext uri="{FF2B5EF4-FFF2-40B4-BE49-F238E27FC236}">
                <a16:creationId xmlns:a16="http://schemas.microsoft.com/office/drawing/2014/main" id="{2C01C3BA-C8A3-D4DE-EA5E-E34FA4EE7795}"/>
              </a:ext>
            </a:extLst>
          </p:cNvPr>
          <p:cNvPicPr>
            <a:picLocks noChangeAspect="1"/>
          </p:cNvPicPr>
          <p:nvPr/>
        </p:nvPicPr>
        <p:blipFill>
          <a:blip r:embed="rId6"/>
          <a:stretch>
            <a:fillRect/>
          </a:stretch>
        </p:blipFill>
        <p:spPr>
          <a:xfrm>
            <a:off x="7784220" y="1899816"/>
            <a:ext cx="3911600" cy="1473200"/>
          </a:xfrm>
          <a:prstGeom prst="rect">
            <a:avLst/>
          </a:prstGeom>
        </p:spPr>
      </p:pic>
      <p:pic>
        <p:nvPicPr>
          <p:cNvPr id="16" name="Picture 15" descr="A piece of paper with math equations&#10;&#10;Description automatically generated">
            <a:extLst>
              <a:ext uri="{FF2B5EF4-FFF2-40B4-BE49-F238E27FC236}">
                <a16:creationId xmlns:a16="http://schemas.microsoft.com/office/drawing/2014/main" id="{6B824B4D-27C0-B015-C361-BCFF1984497D}"/>
              </a:ext>
            </a:extLst>
          </p:cNvPr>
          <p:cNvPicPr>
            <a:picLocks noChangeAspect="1"/>
          </p:cNvPicPr>
          <p:nvPr/>
        </p:nvPicPr>
        <p:blipFill>
          <a:blip r:embed="rId7"/>
          <a:stretch>
            <a:fillRect/>
          </a:stretch>
        </p:blipFill>
        <p:spPr>
          <a:xfrm>
            <a:off x="7784220" y="3484985"/>
            <a:ext cx="3736502" cy="2908300"/>
          </a:xfrm>
          <a:prstGeom prst="rect">
            <a:avLst/>
          </a:prstGeom>
        </p:spPr>
      </p:pic>
      <p:sp>
        <p:nvSpPr>
          <p:cNvPr id="17" name="TextBox 16">
            <a:extLst>
              <a:ext uri="{FF2B5EF4-FFF2-40B4-BE49-F238E27FC236}">
                <a16:creationId xmlns:a16="http://schemas.microsoft.com/office/drawing/2014/main" id="{1B95CD0C-C5AA-3E42-CE3C-4E580514EBF1}"/>
              </a:ext>
            </a:extLst>
          </p:cNvPr>
          <p:cNvSpPr txBox="1"/>
          <p:nvPr/>
        </p:nvSpPr>
        <p:spPr>
          <a:xfrm>
            <a:off x="7607030" y="1776004"/>
            <a:ext cx="4088790" cy="4738171"/>
          </a:xfrm>
          <a:prstGeom prst="rect">
            <a:avLst/>
          </a:prstGeom>
          <a:noFill/>
          <a:ln w="25400">
            <a:solidFill>
              <a:schemeClr val="accent1"/>
            </a:solidFill>
          </a:ln>
        </p:spPr>
        <p:txBody>
          <a:bodyPr wrap="square" rtlCol="0">
            <a:spAutoFit/>
          </a:bodyPr>
          <a:lstStyle/>
          <a:p>
            <a:endParaRPr lang="en-US" dirty="0"/>
          </a:p>
        </p:txBody>
      </p:sp>
      <p:sp>
        <p:nvSpPr>
          <p:cNvPr id="3" name="Rectangle: Rounded Corners 2">
            <a:hlinkClick r:id="rId8" action="ppaction://hlinksldjump"/>
            <a:extLst>
              <a:ext uri="{FF2B5EF4-FFF2-40B4-BE49-F238E27FC236}">
                <a16:creationId xmlns:a16="http://schemas.microsoft.com/office/drawing/2014/main" id="{D7FE4D44-9FEC-3FC1-5916-BA7E48F43FB6}"/>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3711522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A16F-5E69-41A6-6369-4B1A9744A2B5}"/>
              </a:ext>
            </a:extLst>
          </p:cNvPr>
          <p:cNvSpPr>
            <a:spLocks noGrp="1"/>
          </p:cNvSpPr>
          <p:nvPr>
            <p:ph type="title"/>
          </p:nvPr>
        </p:nvSpPr>
        <p:spPr>
          <a:xfrm>
            <a:off x="815653" y="343824"/>
            <a:ext cx="9884773" cy="1134779"/>
          </a:xfrm>
        </p:spPr>
        <p:txBody>
          <a:bodyPr/>
          <a:lstStyle/>
          <a:p>
            <a:r>
              <a:rPr lang="en-US" dirty="0"/>
              <a:t>Question 8 - Student Responses</a:t>
            </a:r>
          </a:p>
        </p:txBody>
      </p:sp>
      <p:graphicFrame>
        <p:nvGraphicFramePr>
          <p:cNvPr id="5" name="Table 4">
            <a:extLst>
              <a:ext uri="{FF2B5EF4-FFF2-40B4-BE49-F238E27FC236}">
                <a16:creationId xmlns:a16="http://schemas.microsoft.com/office/drawing/2014/main" id="{5910B66C-9E3F-B4F0-C5E2-52EA2C052725}"/>
              </a:ext>
            </a:extLst>
          </p:cNvPr>
          <p:cNvGraphicFramePr>
            <a:graphicFrameLocks noGrp="1"/>
          </p:cNvGraphicFramePr>
          <p:nvPr>
            <p:extLst>
              <p:ext uri="{D42A27DB-BD31-4B8C-83A1-F6EECF244321}">
                <p14:modId xmlns:p14="http://schemas.microsoft.com/office/powerpoint/2010/main" val="841637122"/>
              </p:ext>
            </p:extLst>
          </p:nvPr>
        </p:nvGraphicFramePr>
        <p:xfrm>
          <a:off x="3977337" y="1635929"/>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7DA59625-B69A-3991-F908-5003AC804558}"/>
              </a:ext>
            </a:extLst>
          </p:cNvPr>
          <p:cNvPicPr>
            <a:picLocks noChangeAspect="1"/>
          </p:cNvPicPr>
          <p:nvPr/>
        </p:nvPicPr>
        <p:blipFill>
          <a:blip r:embed="rId3"/>
          <a:stretch>
            <a:fillRect/>
          </a:stretch>
        </p:blipFill>
        <p:spPr>
          <a:xfrm>
            <a:off x="4022124" y="1635929"/>
            <a:ext cx="314476" cy="330200"/>
          </a:xfrm>
          <a:prstGeom prst="rect">
            <a:avLst/>
          </a:prstGeom>
        </p:spPr>
      </p:pic>
      <p:pic>
        <p:nvPicPr>
          <p:cNvPr id="7" name="Picture 6" descr="A close-up of a math equation&#10;&#10;Description automatically generated">
            <a:extLst>
              <a:ext uri="{FF2B5EF4-FFF2-40B4-BE49-F238E27FC236}">
                <a16:creationId xmlns:a16="http://schemas.microsoft.com/office/drawing/2014/main" id="{C29A901C-D53C-8128-ED83-EFE6810AE134}"/>
              </a:ext>
            </a:extLst>
          </p:cNvPr>
          <p:cNvPicPr>
            <a:picLocks noChangeAspect="1"/>
          </p:cNvPicPr>
          <p:nvPr/>
        </p:nvPicPr>
        <p:blipFill>
          <a:blip r:embed="rId4"/>
          <a:stretch>
            <a:fillRect/>
          </a:stretch>
        </p:blipFill>
        <p:spPr>
          <a:xfrm>
            <a:off x="390187" y="2524057"/>
            <a:ext cx="3946413" cy="3327400"/>
          </a:xfrm>
          <a:prstGeom prst="rect">
            <a:avLst/>
          </a:prstGeom>
          <a:ln w="25400">
            <a:solidFill>
              <a:schemeClr val="accent1"/>
            </a:solidFill>
          </a:ln>
        </p:spPr>
      </p:pic>
      <p:pic>
        <p:nvPicPr>
          <p:cNvPr id="11" name="Picture 10" descr="A close-up of a math problem&#10;&#10;Description automatically generated">
            <a:extLst>
              <a:ext uri="{FF2B5EF4-FFF2-40B4-BE49-F238E27FC236}">
                <a16:creationId xmlns:a16="http://schemas.microsoft.com/office/drawing/2014/main" id="{769FC882-1FC8-5E52-9605-CF3D5276FE8D}"/>
              </a:ext>
            </a:extLst>
          </p:cNvPr>
          <p:cNvPicPr>
            <a:picLocks noChangeAspect="1"/>
          </p:cNvPicPr>
          <p:nvPr/>
        </p:nvPicPr>
        <p:blipFill>
          <a:blip r:embed="rId5"/>
          <a:stretch>
            <a:fillRect/>
          </a:stretch>
        </p:blipFill>
        <p:spPr>
          <a:xfrm>
            <a:off x="5936169" y="2334638"/>
            <a:ext cx="4483100" cy="3735422"/>
          </a:xfrm>
          <a:prstGeom prst="rect">
            <a:avLst/>
          </a:prstGeom>
          <a:ln w="25400">
            <a:solidFill>
              <a:schemeClr val="accent1"/>
            </a:solidFill>
          </a:ln>
        </p:spPr>
      </p:pic>
      <p:sp>
        <p:nvSpPr>
          <p:cNvPr id="3" name="Rectangle: Rounded Corners 2">
            <a:hlinkClick r:id="rId6" action="ppaction://hlinksldjump"/>
            <a:extLst>
              <a:ext uri="{FF2B5EF4-FFF2-40B4-BE49-F238E27FC236}">
                <a16:creationId xmlns:a16="http://schemas.microsoft.com/office/drawing/2014/main" id="{D54D2CFF-EBC5-31CC-E5B3-2C831A56316B}"/>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9943632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A16F-5E69-41A6-6369-4B1A9744A2B5}"/>
              </a:ext>
            </a:extLst>
          </p:cNvPr>
          <p:cNvSpPr>
            <a:spLocks noGrp="1"/>
          </p:cNvSpPr>
          <p:nvPr>
            <p:ph type="title"/>
          </p:nvPr>
        </p:nvSpPr>
        <p:spPr>
          <a:xfrm>
            <a:off x="815653" y="343824"/>
            <a:ext cx="9748585" cy="1193145"/>
          </a:xfrm>
        </p:spPr>
        <p:txBody>
          <a:bodyPr/>
          <a:lstStyle/>
          <a:p>
            <a:r>
              <a:rPr lang="en-US" dirty="0"/>
              <a:t>Question 8 and Mark Scheme</a:t>
            </a:r>
          </a:p>
        </p:txBody>
      </p:sp>
      <p:pic>
        <p:nvPicPr>
          <p:cNvPr id="5" name="Picture 4" descr="A white paper with black text&#10;&#10;Description automatically generated">
            <a:extLst>
              <a:ext uri="{FF2B5EF4-FFF2-40B4-BE49-F238E27FC236}">
                <a16:creationId xmlns:a16="http://schemas.microsoft.com/office/drawing/2014/main" id="{BE89C6B0-3718-2F53-8CB6-178E4E1C4855}"/>
              </a:ext>
            </a:extLst>
          </p:cNvPr>
          <p:cNvPicPr>
            <a:picLocks noChangeAspect="1"/>
          </p:cNvPicPr>
          <p:nvPr/>
        </p:nvPicPr>
        <p:blipFill>
          <a:blip r:embed="rId2"/>
          <a:stretch>
            <a:fillRect/>
          </a:stretch>
        </p:blipFill>
        <p:spPr>
          <a:xfrm>
            <a:off x="8147050" y="768350"/>
            <a:ext cx="3928625" cy="3680973"/>
          </a:xfrm>
          <a:prstGeom prst="rect">
            <a:avLst/>
          </a:prstGeom>
          <a:ln w="25400">
            <a:solidFill>
              <a:schemeClr val="accent1"/>
            </a:solidFill>
          </a:ln>
        </p:spPr>
      </p:pic>
      <p:pic>
        <p:nvPicPr>
          <p:cNvPr id="6" name="Picture 5" descr="A table with mathematical equations&#10;&#10;Description automatically generated">
            <a:extLst>
              <a:ext uri="{FF2B5EF4-FFF2-40B4-BE49-F238E27FC236}">
                <a16:creationId xmlns:a16="http://schemas.microsoft.com/office/drawing/2014/main" id="{C81F1C04-E281-CC4C-9A15-7ABAE045440D}"/>
              </a:ext>
            </a:extLst>
          </p:cNvPr>
          <p:cNvPicPr>
            <a:picLocks noChangeAspect="1"/>
          </p:cNvPicPr>
          <p:nvPr/>
        </p:nvPicPr>
        <p:blipFill>
          <a:blip r:embed="rId3"/>
          <a:stretch>
            <a:fillRect/>
          </a:stretch>
        </p:blipFill>
        <p:spPr>
          <a:xfrm>
            <a:off x="116325" y="2312730"/>
            <a:ext cx="3538330" cy="2679700"/>
          </a:xfrm>
          <a:prstGeom prst="rect">
            <a:avLst/>
          </a:prstGeom>
          <a:ln w="25400">
            <a:solidFill>
              <a:schemeClr val="accent1"/>
            </a:solidFill>
          </a:ln>
        </p:spPr>
      </p:pic>
      <p:pic>
        <p:nvPicPr>
          <p:cNvPr id="8" name="Picture 7" descr="A math problems with equations&#10;&#10;Description automatically generated with medium confidence">
            <a:extLst>
              <a:ext uri="{FF2B5EF4-FFF2-40B4-BE49-F238E27FC236}">
                <a16:creationId xmlns:a16="http://schemas.microsoft.com/office/drawing/2014/main" id="{3AC7945A-59F1-B619-B19B-D770D86B2572}"/>
              </a:ext>
            </a:extLst>
          </p:cNvPr>
          <p:cNvPicPr>
            <a:picLocks noChangeAspect="1"/>
          </p:cNvPicPr>
          <p:nvPr/>
        </p:nvPicPr>
        <p:blipFill>
          <a:blip r:embed="rId4"/>
          <a:stretch>
            <a:fillRect/>
          </a:stretch>
        </p:blipFill>
        <p:spPr>
          <a:xfrm>
            <a:off x="4131687" y="1348518"/>
            <a:ext cx="3538330" cy="5321300"/>
          </a:xfrm>
          <a:prstGeom prst="rect">
            <a:avLst/>
          </a:prstGeom>
          <a:ln w="25400">
            <a:solidFill>
              <a:schemeClr val="accent1"/>
            </a:solidFill>
          </a:ln>
        </p:spPr>
      </p:pic>
      <p:sp>
        <p:nvSpPr>
          <p:cNvPr id="4" name="Rectangle: Rounded Corners 3">
            <a:hlinkClick r:id="rId5" action="ppaction://hlinksldjump"/>
            <a:extLst>
              <a:ext uri="{FF2B5EF4-FFF2-40B4-BE49-F238E27FC236}">
                <a16:creationId xmlns:a16="http://schemas.microsoft.com/office/drawing/2014/main" id="{B0909FA3-0031-9141-5817-8A9DB2049154}"/>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6"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70290630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E75FC60-D61A-B772-2A37-17166AF8E895}"/>
              </a:ext>
            </a:extLst>
          </p:cNvPr>
          <p:cNvGraphicFramePr>
            <a:graphicFrameLocks noGrp="1"/>
          </p:cNvGraphicFramePr>
          <p:nvPr>
            <p:extLst>
              <p:ext uri="{D42A27DB-BD31-4B8C-83A1-F6EECF244321}">
                <p14:modId xmlns:p14="http://schemas.microsoft.com/office/powerpoint/2010/main" val="2933352563"/>
              </p:ext>
            </p:extLst>
          </p:nvPr>
        </p:nvGraphicFramePr>
        <p:xfrm>
          <a:off x="3790738" y="33283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80F5B8D7-F5FD-8871-EFAF-F2C11DC6A334}"/>
              </a:ext>
            </a:extLst>
          </p:cNvPr>
          <p:cNvPicPr>
            <a:picLocks noChangeAspect="1"/>
          </p:cNvPicPr>
          <p:nvPr/>
        </p:nvPicPr>
        <p:blipFill>
          <a:blip r:embed="rId2"/>
          <a:stretch>
            <a:fillRect/>
          </a:stretch>
        </p:blipFill>
        <p:spPr>
          <a:xfrm>
            <a:off x="3888000" y="343824"/>
            <a:ext cx="314476" cy="330200"/>
          </a:xfrm>
          <a:prstGeom prst="rect">
            <a:avLst/>
          </a:prstGeom>
        </p:spPr>
      </p:pic>
      <p:pic>
        <p:nvPicPr>
          <p:cNvPr id="7" name="Picture 6" descr="A math equations on a lined paper&#10;&#10;Description automatically generated">
            <a:extLst>
              <a:ext uri="{FF2B5EF4-FFF2-40B4-BE49-F238E27FC236}">
                <a16:creationId xmlns:a16="http://schemas.microsoft.com/office/drawing/2014/main" id="{1ACDAA01-EC4D-D609-BE23-FF4565D9FFA0}"/>
              </a:ext>
            </a:extLst>
          </p:cNvPr>
          <p:cNvPicPr>
            <a:picLocks noChangeAspect="1"/>
          </p:cNvPicPr>
          <p:nvPr/>
        </p:nvPicPr>
        <p:blipFill>
          <a:blip r:embed="rId3"/>
          <a:stretch>
            <a:fillRect/>
          </a:stretch>
        </p:blipFill>
        <p:spPr>
          <a:xfrm>
            <a:off x="5374877" y="877924"/>
            <a:ext cx="2949373" cy="3149600"/>
          </a:xfrm>
          <a:prstGeom prst="rect">
            <a:avLst/>
          </a:prstGeom>
        </p:spPr>
      </p:pic>
      <p:pic>
        <p:nvPicPr>
          <p:cNvPr id="9" name="Picture 8" descr="A close-up of a paper with mathematical equations&#10;&#10;Description automatically generated">
            <a:extLst>
              <a:ext uri="{FF2B5EF4-FFF2-40B4-BE49-F238E27FC236}">
                <a16:creationId xmlns:a16="http://schemas.microsoft.com/office/drawing/2014/main" id="{32FEC52F-F462-86D8-BF1E-03F9AD95ECFF}"/>
              </a:ext>
            </a:extLst>
          </p:cNvPr>
          <p:cNvPicPr>
            <a:picLocks noChangeAspect="1"/>
          </p:cNvPicPr>
          <p:nvPr/>
        </p:nvPicPr>
        <p:blipFill>
          <a:blip r:embed="rId4"/>
          <a:stretch>
            <a:fillRect/>
          </a:stretch>
        </p:blipFill>
        <p:spPr>
          <a:xfrm>
            <a:off x="8706602" y="674024"/>
            <a:ext cx="3324087" cy="3698461"/>
          </a:xfrm>
          <a:prstGeom prst="rect">
            <a:avLst/>
          </a:prstGeom>
        </p:spPr>
      </p:pic>
      <p:pic>
        <p:nvPicPr>
          <p:cNvPr id="10" name="Picture 9" descr="A table with mathematical equations&#10;&#10;Description automatically generated">
            <a:extLst>
              <a:ext uri="{FF2B5EF4-FFF2-40B4-BE49-F238E27FC236}">
                <a16:creationId xmlns:a16="http://schemas.microsoft.com/office/drawing/2014/main" id="{686F3275-FAE9-3780-93EA-701E6315319E}"/>
              </a:ext>
            </a:extLst>
          </p:cNvPr>
          <p:cNvPicPr>
            <a:picLocks noChangeAspect="1"/>
          </p:cNvPicPr>
          <p:nvPr/>
        </p:nvPicPr>
        <p:blipFill>
          <a:blip r:embed="rId5"/>
          <a:stretch>
            <a:fillRect/>
          </a:stretch>
        </p:blipFill>
        <p:spPr>
          <a:xfrm>
            <a:off x="53626" y="166204"/>
            <a:ext cx="3324087" cy="2060161"/>
          </a:xfrm>
          <a:prstGeom prst="rect">
            <a:avLst/>
          </a:prstGeom>
          <a:ln w="25400">
            <a:noFill/>
          </a:ln>
        </p:spPr>
      </p:pic>
      <p:pic>
        <p:nvPicPr>
          <p:cNvPr id="11" name="Picture 10" descr="A math problems with equations&#10;&#10;Description automatically generated with medium confidence">
            <a:extLst>
              <a:ext uri="{FF2B5EF4-FFF2-40B4-BE49-F238E27FC236}">
                <a16:creationId xmlns:a16="http://schemas.microsoft.com/office/drawing/2014/main" id="{792B9D66-ABE6-CD46-EA71-AFD952C536A9}"/>
              </a:ext>
            </a:extLst>
          </p:cNvPr>
          <p:cNvPicPr>
            <a:picLocks noChangeAspect="1"/>
          </p:cNvPicPr>
          <p:nvPr/>
        </p:nvPicPr>
        <p:blipFill>
          <a:blip r:embed="rId6"/>
          <a:stretch>
            <a:fillRect/>
          </a:stretch>
        </p:blipFill>
        <p:spPr>
          <a:xfrm>
            <a:off x="53626" y="2226365"/>
            <a:ext cx="3431209" cy="4631636"/>
          </a:xfrm>
          <a:prstGeom prst="rect">
            <a:avLst/>
          </a:prstGeom>
          <a:ln w="25400">
            <a:noFill/>
          </a:ln>
        </p:spPr>
      </p:pic>
      <p:sp>
        <p:nvSpPr>
          <p:cNvPr id="12" name="TextBox 11">
            <a:extLst>
              <a:ext uri="{FF2B5EF4-FFF2-40B4-BE49-F238E27FC236}">
                <a16:creationId xmlns:a16="http://schemas.microsoft.com/office/drawing/2014/main" id="{DAF6AFFA-EA88-1F92-2C10-7E48BDF5E017}"/>
              </a:ext>
            </a:extLst>
          </p:cNvPr>
          <p:cNvSpPr txBox="1"/>
          <p:nvPr/>
        </p:nvSpPr>
        <p:spPr>
          <a:xfrm>
            <a:off x="3484835" y="917681"/>
            <a:ext cx="1760480" cy="1246495"/>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 </a:t>
            </a:r>
            <a:r>
              <a:rPr lang="en-GB" sz="1500" dirty="0"/>
              <a:t>Starting with the RHS</a:t>
            </a:r>
          </a:p>
          <a:p>
            <a:r>
              <a:rPr lang="en-GB" sz="1500" dirty="0"/>
              <a:t> B0: Does not reach the required expression </a:t>
            </a:r>
          </a:p>
        </p:txBody>
      </p:sp>
      <p:sp>
        <p:nvSpPr>
          <p:cNvPr id="13" name="Rectangle: Rounded Corners 26">
            <a:extLst>
              <a:ext uri="{FF2B5EF4-FFF2-40B4-BE49-F238E27FC236}">
                <a16:creationId xmlns:a16="http://schemas.microsoft.com/office/drawing/2014/main" id="{1C9D828A-72C8-78FC-07EB-18FA0658BE4D}"/>
              </a:ext>
            </a:extLst>
          </p:cNvPr>
          <p:cNvSpPr/>
          <p:nvPr/>
        </p:nvSpPr>
        <p:spPr>
          <a:xfrm>
            <a:off x="5668162" y="175786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4" name="TextBox 13">
            <a:extLst>
              <a:ext uri="{FF2B5EF4-FFF2-40B4-BE49-F238E27FC236}">
                <a16:creationId xmlns:a16="http://schemas.microsoft.com/office/drawing/2014/main" id="{8DA02FEB-9E92-D1A9-6259-173D42DCC60D}"/>
              </a:ext>
            </a:extLst>
          </p:cNvPr>
          <p:cNvSpPr txBox="1"/>
          <p:nvPr/>
        </p:nvSpPr>
        <p:spPr>
          <a:xfrm>
            <a:off x="3496055" y="2346284"/>
            <a:ext cx="1760480" cy="1246495"/>
          </a:xfrm>
          <a:prstGeom prst="rect">
            <a:avLst/>
          </a:prstGeom>
          <a:solidFill>
            <a:schemeClr val="tx2">
              <a:lumMod val="20000"/>
              <a:lumOff val="80000"/>
            </a:schemeClr>
          </a:solidFill>
        </p:spPr>
        <p:txBody>
          <a:bodyPr wrap="square" rtlCol="0">
            <a:spAutoFit/>
          </a:bodyPr>
          <a:lstStyle/>
          <a:p>
            <a:r>
              <a:rPr lang="en-GB" sz="1500" dirty="0"/>
              <a:t>M1: Uses a correct Pythagorean identity anywhere in their attempt (cos</a:t>
            </a:r>
            <a:r>
              <a:rPr lang="en-GB" sz="1500" baseline="30000" dirty="0"/>
              <a:t>2</a:t>
            </a:r>
            <a:r>
              <a:rPr lang="en-GB" sz="1500" dirty="0"/>
              <a:t>θ =1-sin</a:t>
            </a:r>
            <a:r>
              <a:rPr lang="en-GB" sz="1500" baseline="30000" dirty="0"/>
              <a:t>2</a:t>
            </a:r>
            <a:r>
              <a:rPr lang="en-GB" sz="1500" dirty="0"/>
              <a:t> </a:t>
            </a:r>
            <a:r>
              <a:rPr lang="en-GB" sz="1500" dirty="0" err="1"/>
              <a:t>θ</a:t>
            </a:r>
            <a:r>
              <a:rPr lang="en-GB" sz="1500" dirty="0"/>
              <a:t>)</a:t>
            </a:r>
          </a:p>
        </p:txBody>
      </p:sp>
      <p:sp>
        <p:nvSpPr>
          <p:cNvPr id="15" name="Rectangle: Rounded Corners 26">
            <a:extLst>
              <a:ext uri="{FF2B5EF4-FFF2-40B4-BE49-F238E27FC236}">
                <a16:creationId xmlns:a16="http://schemas.microsoft.com/office/drawing/2014/main" id="{42B4D599-876E-BBBD-9FA7-B563EC6FA8B2}"/>
              </a:ext>
            </a:extLst>
          </p:cNvPr>
          <p:cNvSpPr/>
          <p:nvPr/>
        </p:nvSpPr>
        <p:spPr>
          <a:xfrm>
            <a:off x="7352141" y="264609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6" name="TextBox 15">
            <a:extLst>
              <a:ext uri="{FF2B5EF4-FFF2-40B4-BE49-F238E27FC236}">
                <a16:creationId xmlns:a16="http://schemas.microsoft.com/office/drawing/2014/main" id="{AFEC02FF-D121-A880-B610-F52B81504CD4}"/>
              </a:ext>
            </a:extLst>
          </p:cNvPr>
          <p:cNvSpPr txBox="1"/>
          <p:nvPr/>
        </p:nvSpPr>
        <p:spPr>
          <a:xfrm>
            <a:off x="3512732" y="3736402"/>
            <a:ext cx="1479793" cy="323165"/>
          </a:xfrm>
          <a:prstGeom prst="rect">
            <a:avLst/>
          </a:prstGeom>
          <a:solidFill>
            <a:schemeClr val="accent2">
              <a:lumMod val="20000"/>
              <a:lumOff val="80000"/>
            </a:schemeClr>
          </a:solidFill>
        </p:spPr>
        <p:txBody>
          <a:bodyPr wrap="square" rtlCol="0">
            <a:spAutoFit/>
          </a:bodyPr>
          <a:lstStyle/>
          <a:p>
            <a:r>
              <a:rPr lang="en-GB" sz="1500" dirty="0"/>
              <a:t>A0*: Follows B0</a:t>
            </a:r>
          </a:p>
        </p:txBody>
      </p:sp>
      <p:sp>
        <p:nvSpPr>
          <p:cNvPr id="17" name="Rectangle: Rounded Corners 26">
            <a:extLst>
              <a:ext uri="{FF2B5EF4-FFF2-40B4-BE49-F238E27FC236}">
                <a16:creationId xmlns:a16="http://schemas.microsoft.com/office/drawing/2014/main" id="{6A74D9C5-5D68-0D4A-D0E3-A2CF1088A66A}"/>
              </a:ext>
            </a:extLst>
          </p:cNvPr>
          <p:cNvSpPr/>
          <p:nvPr/>
        </p:nvSpPr>
        <p:spPr>
          <a:xfrm>
            <a:off x="6388721" y="3663644"/>
            <a:ext cx="460842" cy="37319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8" name="Rectangle: Rounded Corners 6">
            <a:extLst>
              <a:ext uri="{FF2B5EF4-FFF2-40B4-BE49-F238E27FC236}">
                <a16:creationId xmlns:a16="http://schemas.microsoft.com/office/drawing/2014/main" id="{AEB8A439-7AB1-0B6D-8992-EBA415B02DBB}"/>
              </a:ext>
            </a:extLst>
          </p:cNvPr>
          <p:cNvSpPr/>
          <p:nvPr/>
        </p:nvSpPr>
        <p:spPr>
          <a:xfrm>
            <a:off x="7701506" y="17695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19" name="TextBox 18">
            <a:extLst>
              <a:ext uri="{FF2B5EF4-FFF2-40B4-BE49-F238E27FC236}">
                <a16:creationId xmlns:a16="http://schemas.microsoft.com/office/drawing/2014/main" id="{C2FAFDD1-D703-C243-7693-89659D425C99}"/>
              </a:ext>
            </a:extLst>
          </p:cNvPr>
          <p:cNvSpPr txBox="1"/>
          <p:nvPr/>
        </p:nvSpPr>
        <p:spPr>
          <a:xfrm>
            <a:off x="3533640" y="4372485"/>
            <a:ext cx="3786328"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Deduces the correct equation using the result from part (a)</a:t>
            </a:r>
          </a:p>
        </p:txBody>
      </p:sp>
      <p:sp>
        <p:nvSpPr>
          <p:cNvPr id="20" name="Rectangle: Rounded Corners 26">
            <a:extLst>
              <a:ext uri="{FF2B5EF4-FFF2-40B4-BE49-F238E27FC236}">
                <a16:creationId xmlns:a16="http://schemas.microsoft.com/office/drawing/2014/main" id="{ECE1E4DF-188B-974F-C16F-08A5519C5562}"/>
              </a:ext>
            </a:extLst>
          </p:cNvPr>
          <p:cNvSpPr/>
          <p:nvPr/>
        </p:nvSpPr>
        <p:spPr>
          <a:xfrm>
            <a:off x="11489599" y="102335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1" name="TextBox 20">
            <a:extLst>
              <a:ext uri="{FF2B5EF4-FFF2-40B4-BE49-F238E27FC236}">
                <a16:creationId xmlns:a16="http://schemas.microsoft.com/office/drawing/2014/main" id="{B103289D-4291-97D5-DFCC-1D9BDE472541}"/>
              </a:ext>
            </a:extLst>
          </p:cNvPr>
          <p:cNvSpPr txBox="1"/>
          <p:nvPr/>
        </p:nvSpPr>
        <p:spPr>
          <a:xfrm>
            <a:off x="3583564" y="5320743"/>
            <a:ext cx="3265999" cy="1015663"/>
          </a:xfrm>
          <a:prstGeom prst="rect">
            <a:avLst/>
          </a:prstGeom>
          <a:solidFill>
            <a:schemeClr val="tx2">
              <a:lumMod val="20000"/>
              <a:lumOff val="80000"/>
            </a:schemeClr>
          </a:solidFill>
        </p:spPr>
        <p:txBody>
          <a:bodyPr wrap="square" rtlCol="0">
            <a:spAutoFit/>
          </a:bodyPr>
          <a:lstStyle/>
          <a:p>
            <a:r>
              <a:rPr lang="en-GB" sz="1500" dirty="0"/>
              <a:t>M1: Factors out or cancels the sec2</a:t>
            </a:r>
            <a:r>
              <a:rPr lang="en-GB" sz="1500" i="1" dirty="0"/>
              <a:t>x</a:t>
            </a:r>
            <a:r>
              <a:rPr lang="en-GB" sz="1500" dirty="0"/>
              <a:t> to obtain tan2</a:t>
            </a:r>
            <a:r>
              <a:rPr lang="en-GB" sz="1500" i="1" dirty="0"/>
              <a:t>x</a:t>
            </a:r>
            <a:r>
              <a:rPr lang="en-GB" sz="1500" dirty="0"/>
              <a:t>cot2</a:t>
            </a:r>
            <a:r>
              <a:rPr lang="en-GB" sz="1500" i="1" dirty="0"/>
              <a:t>x</a:t>
            </a:r>
            <a:r>
              <a:rPr lang="en-GB" sz="1500" dirty="0"/>
              <a:t>=0 </a:t>
            </a:r>
            <a:r>
              <a:rPr lang="en-GB" sz="1500" dirty="0" err="1"/>
              <a:t>o.e</a:t>
            </a:r>
            <a:r>
              <a:rPr lang="en-GB" sz="1500" dirty="0"/>
              <a:t>. leading to an equation of the form tan</a:t>
            </a:r>
            <a:r>
              <a:rPr lang="en-GB" sz="1500" baseline="30000" dirty="0"/>
              <a:t>2</a:t>
            </a:r>
            <a:r>
              <a:rPr lang="en-GB" sz="1500" dirty="0"/>
              <a:t>2</a:t>
            </a:r>
            <a:r>
              <a:rPr lang="en-GB" sz="1500" i="1" dirty="0"/>
              <a:t>x</a:t>
            </a:r>
            <a:r>
              <a:rPr lang="en-GB" sz="1500" dirty="0"/>
              <a:t>= . With an acceptable value</a:t>
            </a:r>
          </a:p>
        </p:txBody>
      </p:sp>
      <p:sp>
        <p:nvSpPr>
          <p:cNvPr id="22" name="Rectangle: Rounded Corners 26">
            <a:extLst>
              <a:ext uri="{FF2B5EF4-FFF2-40B4-BE49-F238E27FC236}">
                <a16:creationId xmlns:a16="http://schemas.microsoft.com/office/drawing/2014/main" id="{C461600E-38D6-5321-B8DF-279FBC353EC4}"/>
              </a:ext>
            </a:extLst>
          </p:cNvPr>
          <p:cNvSpPr/>
          <p:nvPr/>
        </p:nvSpPr>
        <p:spPr>
          <a:xfrm>
            <a:off x="10948509" y="241955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D65F2261-B24E-044D-C80E-3EEB2455A9B7}"/>
              </a:ext>
            </a:extLst>
          </p:cNvPr>
          <p:cNvSpPr txBox="1"/>
          <p:nvPr/>
        </p:nvSpPr>
        <p:spPr>
          <a:xfrm>
            <a:off x="7814944" y="4649483"/>
            <a:ext cx="3561403" cy="1015663"/>
          </a:xfrm>
          <a:prstGeom prst="rect">
            <a:avLst/>
          </a:prstGeom>
          <a:solidFill>
            <a:schemeClr val="accent2">
              <a:lumMod val="20000"/>
              <a:lumOff val="80000"/>
            </a:schemeClr>
          </a:solidFill>
        </p:spPr>
        <p:txBody>
          <a:bodyPr wrap="square" rtlCol="0">
            <a:spAutoFit/>
          </a:bodyPr>
          <a:lstStyle/>
          <a:p>
            <a:r>
              <a:rPr lang="en-GB" sz="1500" dirty="0"/>
              <a:t>M0: Incorrect order of operations from an equation of the required form leading to at least one value for </a:t>
            </a:r>
            <a:r>
              <a:rPr lang="en-GB" sz="1500" i="1" dirty="0"/>
              <a:t>x</a:t>
            </a:r>
            <a:r>
              <a:rPr lang="en-GB" sz="1500" dirty="0"/>
              <a:t>. They forget to square root</a:t>
            </a:r>
          </a:p>
        </p:txBody>
      </p:sp>
      <p:sp>
        <p:nvSpPr>
          <p:cNvPr id="24" name="Rectangle: Rounded Corners 26">
            <a:extLst>
              <a:ext uri="{FF2B5EF4-FFF2-40B4-BE49-F238E27FC236}">
                <a16:creationId xmlns:a16="http://schemas.microsoft.com/office/drawing/2014/main" id="{71EECE19-11B1-A602-68A3-F74F64019274}"/>
              </a:ext>
            </a:extLst>
          </p:cNvPr>
          <p:cNvSpPr/>
          <p:nvPr/>
        </p:nvSpPr>
        <p:spPr>
          <a:xfrm>
            <a:off x="10739430" y="335141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5" name="TextBox 24">
            <a:extLst>
              <a:ext uri="{FF2B5EF4-FFF2-40B4-BE49-F238E27FC236}">
                <a16:creationId xmlns:a16="http://schemas.microsoft.com/office/drawing/2014/main" id="{67A51AA6-CA74-4B56-611E-C458558C358D}"/>
              </a:ext>
            </a:extLst>
          </p:cNvPr>
          <p:cNvSpPr txBox="1"/>
          <p:nvPr/>
        </p:nvSpPr>
        <p:spPr>
          <a:xfrm>
            <a:off x="8978772" y="5963940"/>
            <a:ext cx="1969737"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26" name="Rectangle: Rounded Corners 26">
            <a:extLst>
              <a:ext uri="{FF2B5EF4-FFF2-40B4-BE49-F238E27FC236}">
                <a16:creationId xmlns:a16="http://schemas.microsoft.com/office/drawing/2014/main" id="{EC6EE37E-82F0-6953-439C-FC8F7C419F24}"/>
              </a:ext>
            </a:extLst>
          </p:cNvPr>
          <p:cNvSpPr/>
          <p:nvPr/>
        </p:nvSpPr>
        <p:spPr>
          <a:xfrm>
            <a:off x="11710536" y="394799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7" name="Rectangle: Rounded Corners 6">
            <a:extLst>
              <a:ext uri="{FF2B5EF4-FFF2-40B4-BE49-F238E27FC236}">
                <a16:creationId xmlns:a16="http://schemas.microsoft.com/office/drawing/2014/main" id="{2921784E-0850-FF99-67DE-4D099ACDA6DF}"/>
              </a:ext>
            </a:extLst>
          </p:cNvPr>
          <p:cNvSpPr/>
          <p:nvPr/>
        </p:nvSpPr>
        <p:spPr>
          <a:xfrm>
            <a:off x="7821702" y="584521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28" name="Rectangle: Rounded Corners 6">
            <a:extLst>
              <a:ext uri="{FF2B5EF4-FFF2-40B4-BE49-F238E27FC236}">
                <a16:creationId xmlns:a16="http://schemas.microsoft.com/office/drawing/2014/main" id="{4DDBFB3C-8116-D58D-DD8D-3681ED555D75}"/>
              </a:ext>
            </a:extLst>
          </p:cNvPr>
          <p:cNvSpPr/>
          <p:nvPr/>
        </p:nvSpPr>
        <p:spPr>
          <a:xfrm>
            <a:off x="11048543" y="5534967"/>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3/7</a:t>
            </a:r>
          </a:p>
        </p:txBody>
      </p:sp>
      <p:sp>
        <p:nvSpPr>
          <p:cNvPr id="2" name="Rectangle: Rounded Corners 3">
            <a:hlinkClick r:id="rId7" action="ppaction://hlinksldjump"/>
            <a:extLst>
              <a:ext uri="{FF2B5EF4-FFF2-40B4-BE49-F238E27FC236}">
                <a16:creationId xmlns:a16="http://schemas.microsoft.com/office/drawing/2014/main" id="{67629095-EFA6-1B04-C8C6-596B96EF455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81639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E75FC60-D61A-B772-2A37-17166AF8E895}"/>
              </a:ext>
            </a:extLst>
          </p:cNvPr>
          <p:cNvGraphicFramePr>
            <a:graphicFrameLocks noGrp="1"/>
          </p:cNvGraphicFramePr>
          <p:nvPr>
            <p:extLst>
              <p:ext uri="{D42A27DB-BD31-4B8C-83A1-F6EECF244321}">
                <p14:modId xmlns:p14="http://schemas.microsoft.com/office/powerpoint/2010/main" val="143143310"/>
              </p:ext>
            </p:extLst>
          </p:nvPr>
        </p:nvGraphicFramePr>
        <p:xfrm>
          <a:off x="3790738" y="33283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80F5B8D7-F5FD-8871-EFAF-F2C11DC6A334}"/>
              </a:ext>
            </a:extLst>
          </p:cNvPr>
          <p:cNvPicPr>
            <a:picLocks noChangeAspect="1"/>
          </p:cNvPicPr>
          <p:nvPr/>
        </p:nvPicPr>
        <p:blipFill>
          <a:blip r:embed="rId2"/>
          <a:stretch>
            <a:fillRect/>
          </a:stretch>
        </p:blipFill>
        <p:spPr>
          <a:xfrm>
            <a:off x="3888000" y="343824"/>
            <a:ext cx="314476" cy="330200"/>
          </a:xfrm>
          <a:prstGeom prst="rect">
            <a:avLst/>
          </a:prstGeom>
        </p:spPr>
      </p:pic>
      <p:pic>
        <p:nvPicPr>
          <p:cNvPr id="10" name="Picture 9" descr="A table with mathematical equations&#10;&#10;Description automatically generated">
            <a:extLst>
              <a:ext uri="{FF2B5EF4-FFF2-40B4-BE49-F238E27FC236}">
                <a16:creationId xmlns:a16="http://schemas.microsoft.com/office/drawing/2014/main" id="{686F3275-FAE9-3780-93EA-701E6315319E}"/>
              </a:ext>
            </a:extLst>
          </p:cNvPr>
          <p:cNvPicPr>
            <a:picLocks noChangeAspect="1"/>
          </p:cNvPicPr>
          <p:nvPr/>
        </p:nvPicPr>
        <p:blipFill>
          <a:blip r:embed="rId3"/>
          <a:stretch>
            <a:fillRect/>
          </a:stretch>
        </p:blipFill>
        <p:spPr>
          <a:xfrm>
            <a:off x="53626" y="166204"/>
            <a:ext cx="3324087" cy="2060161"/>
          </a:xfrm>
          <a:prstGeom prst="rect">
            <a:avLst/>
          </a:prstGeom>
          <a:ln w="25400">
            <a:noFill/>
          </a:ln>
        </p:spPr>
      </p:pic>
      <p:pic>
        <p:nvPicPr>
          <p:cNvPr id="11" name="Picture 10" descr="A math problems with equations&#10;&#10;Description automatically generated with medium confidence">
            <a:extLst>
              <a:ext uri="{FF2B5EF4-FFF2-40B4-BE49-F238E27FC236}">
                <a16:creationId xmlns:a16="http://schemas.microsoft.com/office/drawing/2014/main" id="{792B9D66-ABE6-CD46-EA71-AFD952C536A9}"/>
              </a:ext>
            </a:extLst>
          </p:cNvPr>
          <p:cNvPicPr>
            <a:picLocks noChangeAspect="1"/>
          </p:cNvPicPr>
          <p:nvPr/>
        </p:nvPicPr>
        <p:blipFill>
          <a:blip r:embed="rId4"/>
          <a:stretch>
            <a:fillRect/>
          </a:stretch>
        </p:blipFill>
        <p:spPr>
          <a:xfrm>
            <a:off x="53626" y="2226365"/>
            <a:ext cx="3431209" cy="4631636"/>
          </a:xfrm>
          <a:prstGeom prst="rect">
            <a:avLst/>
          </a:prstGeom>
          <a:ln w="25400">
            <a:noFill/>
          </a:ln>
        </p:spPr>
      </p:pic>
      <p:pic>
        <p:nvPicPr>
          <p:cNvPr id="6" name="Picture 5" descr="A close-up of some formulas&#10;&#10;Description automatically generated">
            <a:extLst>
              <a:ext uri="{FF2B5EF4-FFF2-40B4-BE49-F238E27FC236}">
                <a16:creationId xmlns:a16="http://schemas.microsoft.com/office/drawing/2014/main" id="{84A695B5-D7E2-E080-1072-DEB867A184F6}"/>
              </a:ext>
            </a:extLst>
          </p:cNvPr>
          <p:cNvPicPr>
            <a:picLocks noChangeAspect="1"/>
          </p:cNvPicPr>
          <p:nvPr/>
        </p:nvPicPr>
        <p:blipFill>
          <a:blip r:embed="rId5"/>
          <a:stretch>
            <a:fillRect/>
          </a:stretch>
        </p:blipFill>
        <p:spPr>
          <a:xfrm>
            <a:off x="3464107" y="903678"/>
            <a:ext cx="3847154" cy="2060161"/>
          </a:xfrm>
          <a:prstGeom prst="rect">
            <a:avLst/>
          </a:prstGeom>
        </p:spPr>
      </p:pic>
      <p:pic>
        <p:nvPicPr>
          <p:cNvPr id="29" name="Picture 28" descr="A piece of paper with math equations&#10;&#10;Description automatically generated">
            <a:extLst>
              <a:ext uri="{FF2B5EF4-FFF2-40B4-BE49-F238E27FC236}">
                <a16:creationId xmlns:a16="http://schemas.microsoft.com/office/drawing/2014/main" id="{725F8430-1D36-9333-3605-67E1CE33785B}"/>
              </a:ext>
            </a:extLst>
          </p:cNvPr>
          <p:cNvPicPr>
            <a:picLocks noChangeAspect="1"/>
          </p:cNvPicPr>
          <p:nvPr/>
        </p:nvPicPr>
        <p:blipFill>
          <a:blip r:embed="rId6"/>
          <a:stretch>
            <a:fillRect/>
          </a:stretch>
        </p:blipFill>
        <p:spPr>
          <a:xfrm>
            <a:off x="3638415" y="3193492"/>
            <a:ext cx="3847154" cy="3331673"/>
          </a:xfrm>
          <a:prstGeom prst="rect">
            <a:avLst/>
          </a:prstGeom>
        </p:spPr>
      </p:pic>
      <p:sp>
        <p:nvSpPr>
          <p:cNvPr id="30" name="TextBox 29">
            <a:extLst>
              <a:ext uri="{FF2B5EF4-FFF2-40B4-BE49-F238E27FC236}">
                <a16:creationId xmlns:a16="http://schemas.microsoft.com/office/drawing/2014/main" id="{B6F6D1F7-6CF6-F520-B907-A8C763A7578E}"/>
              </a:ext>
            </a:extLst>
          </p:cNvPr>
          <p:cNvSpPr txBox="1"/>
          <p:nvPr/>
        </p:nvSpPr>
        <p:spPr>
          <a:xfrm>
            <a:off x="7765166" y="499487"/>
            <a:ext cx="332408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Correctly combined fractions </a:t>
            </a:r>
          </a:p>
        </p:txBody>
      </p:sp>
      <p:sp>
        <p:nvSpPr>
          <p:cNvPr id="31" name="Rectangle: Rounded Corners 26">
            <a:extLst>
              <a:ext uri="{FF2B5EF4-FFF2-40B4-BE49-F238E27FC236}">
                <a16:creationId xmlns:a16="http://schemas.microsoft.com/office/drawing/2014/main" id="{9D44F88C-E1EC-B345-B721-23BE31AF0DFE}"/>
              </a:ext>
            </a:extLst>
          </p:cNvPr>
          <p:cNvSpPr/>
          <p:nvPr/>
        </p:nvSpPr>
        <p:spPr>
          <a:xfrm>
            <a:off x="6735273" y="137035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2" name="TextBox 31">
            <a:extLst>
              <a:ext uri="{FF2B5EF4-FFF2-40B4-BE49-F238E27FC236}">
                <a16:creationId xmlns:a16="http://schemas.microsoft.com/office/drawing/2014/main" id="{1CAC53BF-BE88-9F32-9DCA-4D2249DD73ED}"/>
              </a:ext>
            </a:extLst>
          </p:cNvPr>
          <p:cNvSpPr txBox="1"/>
          <p:nvPr/>
        </p:nvSpPr>
        <p:spPr>
          <a:xfrm>
            <a:off x="7791106" y="1213842"/>
            <a:ext cx="3431209" cy="553998"/>
          </a:xfrm>
          <a:prstGeom prst="rect">
            <a:avLst/>
          </a:prstGeom>
          <a:solidFill>
            <a:schemeClr val="accent2">
              <a:lumMod val="20000"/>
              <a:lumOff val="80000"/>
            </a:schemeClr>
          </a:solidFill>
        </p:spPr>
        <p:txBody>
          <a:bodyPr wrap="square" rtlCol="0">
            <a:spAutoFit/>
          </a:bodyPr>
          <a:lstStyle/>
          <a:p>
            <a:r>
              <a:rPr lang="en-GB" sz="1500" dirty="0"/>
              <a:t>M0: Does not use a correct Pythagorean identity anywhere in their attempt </a:t>
            </a:r>
          </a:p>
        </p:txBody>
      </p:sp>
      <p:sp>
        <p:nvSpPr>
          <p:cNvPr id="33" name="Rectangle: Rounded Corners 26">
            <a:extLst>
              <a:ext uri="{FF2B5EF4-FFF2-40B4-BE49-F238E27FC236}">
                <a16:creationId xmlns:a16="http://schemas.microsoft.com/office/drawing/2014/main" id="{3E061298-6FB6-82D9-8092-FCD1F0AFD5C9}"/>
              </a:ext>
            </a:extLst>
          </p:cNvPr>
          <p:cNvSpPr/>
          <p:nvPr/>
        </p:nvSpPr>
        <p:spPr>
          <a:xfrm>
            <a:off x="4671852" y="165513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5" name="TextBox 34">
            <a:extLst>
              <a:ext uri="{FF2B5EF4-FFF2-40B4-BE49-F238E27FC236}">
                <a16:creationId xmlns:a16="http://schemas.microsoft.com/office/drawing/2014/main" id="{066033B8-C0F0-33F7-4DF7-70195D4FF71F}"/>
              </a:ext>
            </a:extLst>
          </p:cNvPr>
          <p:cNvSpPr txBox="1"/>
          <p:nvPr/>
        </p:nvSpPr>
        <p:spPr>
          <a:xfrm>
            <a:off x="7765166" y="1954143"/>
            <a:ext cx="1479793" cy="323165"/>
          </a:xfrm>
          <a:prstGeom prst="rect">
            <a:avLst/>
          </a:prstGeom>
          <a:solidFill>
            <a:schemeClr val="accent2">
              <a:lumMod val="20000"/>
              <a:lumOff val="80000"/>
            </a:schemeClr>
          </a:solidFill>
        </p:spPr>
        <p:txBody>
          <a:bodyPr wrap="square" rtlCol="0">
            <a:spAutoFit/>
          </a:bodyPr>
          <a:lstStyle/>
          <a:p>
            <a:r>
              <a:rPr lang="en-GB" sz="1500" dirty="0"/>
              <a:t>A0*: Follows M0</a:t>
            </a:r>
          </a:p>
        </p:txBody>
      </p:sp>
      <p:sp>
        <p:nvSpPr>
          <p:cNvPr id="36" name="Rectangle: Rounded Corners 26">
            <a:extLst>
              <a:ext uri="{FF2B5EF4-FFF2-40B4-BE49-F238E27FC236}">
                <a16:creationId xmlns:a16="http://schemas.microsoft.com/office/drawing/2014/main" id="{B0164296-3415-34E4-373F-EC53AAEF9CC8}"/>
              </a:ext>
            </a:extLst>
          </p:cNvPr>
          <p:cNvSpPr/>
          <p:nvPr/>
        </p:nvSpPr>
        <p:spPr>
          <a:xfrm>
            <a:off x="6289532" y="2172990"/>
            <a:ext cx="460842" cy="37319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7" name="Rectangle: Rounded Corners 6">
            <a:extLst>
              <a:ext uri="{FF2B5EF4-FFF2-40B4-BE49-F238E27FC236}">
                <a16:creationId xmlns:a16="http://schemas.microsoft.com/office/drawing/2014/main" id="{94A5D4C8-D90C-6FCE-AC82-1B48E3E58228}"/>
              </a:ext>
            </a:extLst>
          </p:cNvPr>
          <p:cNvSpPr/>
          <p:nvPr/>
        </p:nvSpPr>
        <p:spPr>
          <a:xfrm>
            <a:off x="6533118" y="263187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38" name="TextBox 37">
            <a:extLst>
              <a:ext uri="{FF2B5EF4-FFF2-40B4-BE49-F238E27FC236}">
                <a16:creationId xmlns:a16="http://schemas.microsoft.com/office/drawing/2014/main" id="{85A4DB84-5BF6-B0FC-6E09-BDCC135622A9}"/>
              </a:ext>
            </a:extLst>
          </p:cNvPr>
          <p:cNvSpPr txBox="1"/>
          <p:nvPr/>
        </p:nvSpPr>
        <p:spPr>
          <a:xfrm>
            <a:off x="7765166" y="2534589"/>
            <a:ext cx="3786328"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Deduces the correct equation using the result from part (a) </a:t>
            </a:r>
          </a:p>
        </p:txBody>
      </p:sp>
      <p:sp>
        <p:nvSpPr>
          <p:cNvPr id="39" name="Rectangle: Rounded Corners 26">
            <a:extLst>
              <a:ext uri="{FF2B5EF4-FFF2-40B4-BE49-F238E27FC236}">
                <a16:creationId xmlns:a16="http://schemas.microsoft.com/office/drawing/2014/main" id="{BD6F14B8-2D1E-79F9-89CB-64DB85B7F3B8}"/>
              </a:ext>
            </a:extLst>
          </p:cNvPr>
          <p:cNvSpPr/>
          <p:nvPr/>
        </p:nvSpPr>
        <p:spPr>
          <a:xfrm>
            <a:off x="5698578" y="349572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0" name="TextBox 39">
            <a:extLst>
              <a:ext uri="{FF2B5EF4-FFF2-40B4-BE49-F238E27FC236}">
                <a16:creationId xmlns:a16="http://schemas.microsoft.com/office/drawing/2014/main" id="{EA97CA77-2709-87BD-4F37-1C1AC703ED97}"/>
              </a:ext>
            </a:extLst>
          </p:cNvPr>
          <p:cNvSpPr txBox="1"/>
          <p:nvPr/>
        </p:nvSpPr>
        <p:spPr>
          <a:xfrm>
            <a:off x="7791106" y="3688222"/>
            <a:ext cx="3847154" cy="1015663"/>
          </a:xfrm>
          <a:prstGeom prst="rect">
            <a:avLst/>
          </a:prstGeom>
          <a:solidFill>
            <a:schemeClr val="tx2">
              <a:lumMod val="20000"/>
              <a:lumOff val="80000"/>
            </a:schemeClr>
          </a:solidFill>
        </p:spPr>
        <p:txBody>
          <a:bodyPr wrap="square" rtlCol="0">
            <a:spAutoFit/>
          </a:bodyPr>
          <a:lstStyle/>
          <a:p>
            <a:r>
              <a:rPr lang="en-GB" sz="1500" dirty="0"/>
              <a:t>M1: Factors out or cancels the sec2</a:t>
            </a:r>
            <a:r>
              <a:rPr lang="en-GB" sz="1500" i="1" dirty="0"/>
              <a:t>x</a:t>
            </a:r>
            <a:r>
              <a:rPr lang="en-GB" sz="1500" dirty="0"/>
              <a:t> to obtain tan2</a:t>
            </a:r>
            <a:r>
              <a:rPr lang="en-GB" sz="1500" i="1" dirty="0"/>
              <a:t>x</a:t>
            </a:r>
            <a:r>
              <a:rPr lang="en-GB" sz="1500" dirty="0"/>
              <a:t>cot2</a:t>
            </a:r>
            <a:r>
              <a:rPr lang="en-GB" sz="1500" i="1" dirty="0"/>
              <a:t>x</a:t>
            </a:r>
            <a:r>
              <a:rPr lang="en-GB" sz="1500" dirty="0"/>
              <a:t>=0 </a:t>
            </a:r>
            <a:r>
              <a:rPr lang="en-GB" sz="1500" dirty="0" err="1"/>
              <a:t>o.e</a:t>
            </a:r>
            <a:r>
              <a:rPr lang="en-GB" sz="1500" dirty="0"/>
              <a:t>. leading to an equation of the form sin</a:t>
            </a:r>
            <a:r>
              <a:rPr lang="en-GB" sz="1500" baseline="30000" dirty="0"/>
              <a:t>2</a:t>
            </a:r>
            <a:r>
              <a:rPr lang="en-GB" sz="1500" dirty="0"/>
              <a:t>2</a:t>
            </a:r>
            <a:r>
              <a:rPr lang="en-GB" sz="1500" i="1" dirty="0"/>
              <a:t>x</a:t>
            </a:r>
            <a:r>
              <a:rPr lang="en-GB" sz="1500" dirty="0"/>
              <a:t>= with an acceptable value</a:t>
            </a:r>
          </a:p>
          <a:p>
            <a:r>
              <a:rPr lang="en-GB" sz="1500" dirty="0"/>
              <a:t>(or equivalent in this case 3sin</a:t>
            </a:r>
            <a:r>
              <a:rPr lang="en-GB" sz="1500" baseline="30000" dirty="0"/>
              <a:t>2</a:t>
            </a:r>
            <a:r>
              <a:rPr lang="en-GB" sz="1500" dirty="0"/>
              <a:t>2</a:t>
            </a:r>
            <a:r>
              <a:rPr lang="en-GB" sz="1500" i="1" dirty="0"/>
              <a:t>x</a:t>
            </a:r>
            <a:r>
              <a:rPr lang="en-GB" sz="1500" dirty="0"/>
              <a:t>- 1=0)</a:t>
            </a:r>
          </a:p>
        </p:txBody>
      </p:sp>
      <p:sp>
        <p:nvSpPr>
          <p:cNvPr id="41" name="Rectangle: Rounded Corners 26">
            <a:extLst>
              <a:ext uri="{FF2B5EF4-FFF2-40B4-BE49-F238E27FC236}">
                <a16:creationId xmlns:a16="http://schemas.microsoft.com/office/drawing/2014/main" id="{BC2BEC2E-F825-A5A0-9403-E834D766FB22}"/>
              </a:ext>
            </a:extLst>
          </p:cNvPr>
          <p:cNvSpPr/>
          <p:nvPr/>
        </p:nvSpPr>
        <p:spPr>
          <a:xfrm>
            <a:off x="5927117" y="536715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2" name="TextBox 41">
            <a:extLst>
              <a:ext uri="{FF2B5EF4-FFF2-40B4-BE49-F238E27FC236}">
                <a16:creationId xmlns:a16="http://schemas.microsoft.com/office/drawing/2014/main" id="{F23D227A-A57F-C32F-B13E-6AA9EB0A324A}"/>
              </a:ext>
            </a:extLst>
          </p:cNvPr>
          <p:cNvSpPr txBox="1"/>
          <p:nvPr/>
        </p:nvSpPr>
        <p:spPr>
          <a:xfrm>
            <a:off x="7813649" y="4875608"/>
            <a:ext cx="4019975" cy="1015663"/>
          </a:xfrm>
          <a:prstGeom prst="rect">
            <a:avLst/>
          </a:prstGeom>
          <a:solidFill>
            <a:schemeClr val="tx2">
              <a:lumMod val="20000"/>
              <a:lumOff val="80000"/>
            </a:schemeClr>
          </a:solidFill>
        </p:spPr>
        <p:txBody>
          <a:bodyPr wrap="square" rtlCol="0">
            <a:spAutoFit/>
          </a:bodyPr>
          <a:lstStyle/>
          <a:p>
            <a:r>
              <a:rPr lang="en-GB" sz="1500" dirty="0"/>
              <a:t>M1: Correct order of operations from an equation of the required form leading to at least one value for </a:t>
            </a:r>
            <a:r>
              <a:rPr lang="en-GB" sz="1500" i="1" dirty="0"/>
              <a:t>x</a:t>
            </a:r>
            <a:r>
              <a:rPr lang="en-GB" sz="1500" dirty="0"/>
              <a:t>. Either angle shows they have used the correct order of operations</a:t>
            </a:r>
          </a:p>
        </p:txBody>
      </p:sp>
      <p:sp>
        <p:nvSpPr>
          <p:cNvPr id="43" name="Rectangle: Rounded Corners 26">
            <a:extLst>
              <a:ext uri="{FF2B5EF4-FFF2-40B4-BE49-F238E27FC236}">
                <a16:creationId xmlns:a16="http://schemas.microsoft.com/office/drawing/2014/main" id="{46FD9918-8315-5243-3CDA-8FB100FEC5A5}"/>
              </a:ext>
            </a:extLst>
          </p:cNvPr>
          <p:cNvSpPr/>
          <p:nvPr/>
        </p:nvSpPr>
        <p:spPr>
          <a:xfrm>
            <a:off x="4158556" y="642419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4" name="TextBox 43">
            <a:extLst>
              <a:ext uri="{FF2B5EF4-FFF2-40B4-BE49-F238E27FC236}">
                <a16:creationId xmlns:a16="http://schemas.microsoft.com/office/drawing/2014/main" id="{76A32BA7-40EE-E090-83A0-65814C058EE3}"/>
              </a:ext>
            </a:extLst>
          </p:cNvPr>
          <p:cNvSpPr txBox="1"/>
          <p:nvPr/>
        </p:nvSpPr>
        <p:spPr>
          <a:xfrm>
            <a:off x="7744946" y="6101033"/>
            <a:ext cx="1969737" cy="323165"/>
          </a:xfrm>
          <a:prstGeom prst="rect">
            <a:avLst/>
          </a:prstGeom>
          <a:solidFill>
            <a:schemeClr val="accent2">
              <a:lumMod val="20000"/>
              <a:lumOff val="80000"/>
            </a:schemeClr>
          </a:solidFill>
        </p:spPr>
        <p:txBody>
          <a:bodyPr wrap="square" rtlCol="0">
            <a:spAutoFit/>
          </a:bodyPr>
          <a:lstStyle/>
          <a:p>
            <a:r>
              <a:rPr lang="en-GB" sz="1500" dirty="0"/>
              <a:t>A0: 17.7 is incorrect </a:t>
            </a:r>
          </a:p>
        </p:txBody>
      </p:sp>
      <p:sp>
        <p:nvSpPr>
          <p:cNvPr id="45" name="Rectangle: Rounded Corners 26">
            <a:extLst>
              <a:ext uri="{FF2B5EF4-FFF2-40B4-BE49-F238E27FC236}">
                <a16:creationId xmlns:a16="http://schemas.microsoft.com/office/drawing/2014/main" id="{24A6A5ED-6733-A9CB-70A6-4C8BF7B36223}"/>
              </a:ext>
            </a:extLst>
          </p:cNvPr>
          <p:cNvSpPr/>
          <p:nvPr/>
        </p:nvSpPr>
        <p:spPr>
          <a:xfrm>
            <a:off x="6105280" y="614681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6" name="Rectangle: Rounded Corners 6">
            <a:extLst>
              <a:ext uri="{FF2B5EF4-FFF2-40B4-BE49-F238E27FC236}">
                <a16:creationId xmlns:a16="http://schemas.microsoft.com/office/drawing/2014/main" id="{AE6E87BB-8BE9-E1B5-8579-FDED73B16003}"/>
              </a:ext>
            </a:extLst>
          </p:cNvPr>
          <p:cNvSpPr/>
          <p:nvPr/>
        </p:nvSpPr>
        <p:spPr>
          <a:xfrm>
            <a:off x="6533118" y="534506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3/4</a:t>
            </a:r>
          </a:p>
        </p:txBody>
      </p:sp>
      <p:sp>
        <p:nvSpPr>
          <p:cNvPr id="47" name="Rectangle: Rounded Corners 6">
            <a:extLst>
              <a:ext uri="{FF2B5EF4-FFF2-40B4-BE49-F238E27FC236}">
                <a16:creationId xmlns:a16="http://schemas.microsoft.com/office/drawing/2014/main" id="{2AA500A7-46CC-78E6-A455-FEEC58CD84B3}"/>
              </a:ext>
            </a:extLst>
          </p:cNvPr>
          <p:cNvSpPr/>
          <p:nvPr/>
        </p:nvSpPr>
        <p:spPr>
          <a:xfrm>
            <a:off x="10833318" y="602544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4/7</a:t>
            </a:r>
          </a:p>
        </p:txBody>
      </p:sp>
      <p:sp>
        <p:nvSpPr>
          <p:cNvPr id="2" name="Rectangle: Rounded Corners 3">
            <a:hlinkClick r:id="rId7" action="ppaction://hlinksldjump"/>
            <a:extLst>
              <a:ext uri="{FF2B5EF4-FFF2-40B4-BE49-F238E27FC236}">
                <a16:creationId xmlns:a16="http://schemas.microsoft.com/office/drawing/2014/main" id="{2CC8A0E8-A050-0871-80D5-943A718BA717}"/>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85017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0E374B1-E201-A952-B80E-581A6DCE936F}"/>
              </a:ext>
            </a:extLst>
          </p:cNvPr>
          <p:cNvGraphicFramePr>
            <a:graphicFrameLocks noGrp="1"/>
          </p:cNvGraphicFramePr>
          <p:nvPr>
            <p:extLst>
              <p:ext uri="{D42A27DB-BD31-4B8C-83A1-F6EECF244321}">
                <p14:modId xmlns:p14="http://schemas.microsoft.com/office/powerpoint/2010/main" val="2924049504"/>
              </p:ext>
            </p:extLst>
          </p:nvPr>
        </p:nvGraphicFramePr>
        <p:xfrm>
          <a:off x="3790738" y="33283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8 -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descr="A table with mathematical equations&#10;&#10;Description automatically generated">
            <a:extLst>
              <a:ext uri="{FF2B5EF4-FFF2-40B4-BE49-F238E27FC236}">
                <a16:creationId xmlns:a16="http://schemas.microsoft.com/office/drawing/2014/main" id="{6AF01D7E-ADBD-20B8-ECFF-4B2F588F1854}"/>
              </a:ext>
            </a:extLst>
          </p:cNvPr>
          <p:cNvPicPr>
            <a:picLocks noChangeAspect="1"/>
          </p:cNvPicPr>
          <p:nvPr/>
        </p:nvPicPr>
        <p:blipFill>
          <a:blip r:embed="rId2"/>
          <a:stretch>
            <a:fillRect/>
          </a:stretch>
        </p:blipFill>
        <p:spPr>
          <a:xfrm>
            <a:off x="53626" y="166204"/>
            <a:ext cx="3324087" cy="2060161"/>
          </a:xfrm>
          <a:prstGeom prst="rect">
            <a:avLst/>
          </a:prstGeom>
          <a:ln w="25400">
            <a:noFill/>
          </a:ln>
        </p:spPr>
      </p:pic>
      <p:pic>
        <p:nvPicPr>
          <p:cNvPr id="6" name="Picture 5" descr="A math problems with equations&#10;&#10;Description automatically generated with medium confidence">
            <a:extLst>
              <a:ext uri="{FF2B5EF4-FFF2-40B4-BE49-F238E27FC236}">
                <a16:creationId xmlns:a16="http://schemas.microsoft.com/office/drawing/2014/main" id="{92D9A358-8C2F-16C5-1D02-A65CB73AE948}"/>
              </a:ext>
            </a:extLst>
          </p:cNvPr>
          <p:cNvPicPr>
            <a:picLocks noChangeAspect="1"/>
          </p:cNvPicPr>
          <p:nvPr/>
        </p:nvPicPr>
        <p:blipFill>
          <a:blip r:embed="rId3"/>
          <a:stretch>
            <a:fillRect/>
          </a:stretch>
        </p:blipFill>
        <p:spPr>
          <a:xfrm>
            <a:off x="53626" y="2226365"/>
            <a:ext cx="3431209" cy="4631636"/>
          </a:xfrm>
          <a:prstGeom prst="rect">
            <a:avLst/>
          </a:prstGeom>
          <a:ln w="25400">
            <a:noFill/>
          </a:ln>
        </p:spPr>
      </p:pic>
      <p:pic>
        <p:nvPicPr>
          <p:cNvPr id="8" name="Picture 7" descr="A close-up of a math equation&#10;&#10;Description automatically generated">
            <a:extLst>
              <a:ext uri="{FF2B5EF4-FFF2-40B4-BE49-F238E27FC236}">
                <a16:creationId xmlns:a16="http://schemas.microsoft.com/office/drawing/2014/main" id="{1D96C3F7-297C-6748-C16E-460CBD415517}"/>
              </a:ext>
            </a:extLst>
          </p:cNvPr>
          <p:cNvPicPr>
            <a:picLocks noChangeAspect="1"/>
          </p:cNvPicPr>
          <p:nvPr/>
        </p:nvPicPr>
        <p:blipFill>
          <a:blip r:embed="rId4"/>
          <a:stretch>
            <a:fillRect/>
          </a:stretch>
        </p:blipFill>
        <p:spPr>
          <a:xfrm>
            <a:off x="3790738" y="908861"/>
            <a:ext cx="3991390" cy="2826560"/>
          </a:xfrm>
          <a:prstGeom prst="rect">
            <a:avLst/>
          </a:prstGeom>
        </p:spPr>
      </p:pic>
      <p:pic>
        <p:nvPicPr>
          <p:cNvPr id="10" name="Picture 9" descr="A close-up of a math problem&#10;&#10;Description automatically generated">
            <a:extLst>
              <a:ext uri="{FF2B5EF4-FFF2-40B4-BE49-F238E27FC236}">
                <a16:creationId xmlns:a16="http://schemas.microsoft.com/office/drawing/2014/main" id="{9FD1F805-B027-09C1-7CCF-493FD955A55D}"/>
              </a:ext>
            </a:extLst>
          </p:cNvPr>
          <p:cNvPicPr>
            <a:picLocks noChangeAspect="1"/>
          </p:cNvPicPr>
          <p:nvPr/>
        </p:nvPicPr>
        <p:blipFill>
          <a:blip r:embed="rId5"/>
          <a:stretch>
            <a:fillRect/>
          </a:stretch>
        </p:blipFill>
        <p:spPr>
          <a:xfrm>
            <a:off x="3640847" y="3735421"/>
            <a:ext cx="4141281" cy="3098800"/>
          </a:xfrm>
          <a:prstGeom prst="rect">
            <a:avLst/>
          </a:prstGeom>
        </p:spPr>
      </p:pic>
      <p:sp>
        <p:nvSpPr>
          <p:cNvPr id="11" name="TextBox 10">
            <a:extLst>
              <a:ext uri="{FF2B5EF4-FFF2-40B4-BE49-F238E27FC236}">
                <a16:creationId xmlns:a16="http://schemas.microsoft.com/office/drawing/2014/main" id="{B374F087-ED27-1378-7A52-53ECAA4F96BA}"/>
              </a:ext>
            </a:extLst>
          </p:cNvPr>
          <p:cNvSpPr txBox="1"/>
          <p:nvPr/>
        </p:nvSpPr>
        <p:spPr>
          <a:xfrm>
            <a:off x="8237344" y="526285"/>
            <a:ext cx="3400217"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Correctly combined fractions (line 2 first expression)</a:t>
            </a:r>
          </a:p>
        </p:txBody>
      </p:sp>
      <p:sp>
        <p:nvSpPr>
          <p:cNvPr id="12" name="Rectangle: Rounded Corners 26">
            <a:extLst>
              <a:ext uri="{FF2B5EF4-FFF2-40B4-BE49-F238E27FC236}">
                <a16:creationId xmlns:a16="http://schemas.microsoft.com/office/drawing/2014/main" id="{75945A9A-4C4C-E336-5503-FCF36714CCDE}"/>
              </a:ext>
            </a:extLst>
          </p:cNvPr>
          <p:cNvSpPr/>
          <p:nvPr/>
        </p:nvSpPr>
        <p:spPr>
          <a:xfrm>
            <a:off x="4675941" y="124258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3" name="TextBox 12">
            <a:extLst>
              <a:ext uri="{FF2B5EF4-FFF2-40B4-BE49-F238E27FC236}">
                <a16:creationId xmlns:a16="http://schemas.microsoft.com/office/drawing/2014/main" id="{8C5D159E-76B4-E72F-EBA8-25B431F85606}"/>
              </a:ext>
            </a:extLst>
          </p:cNvPr>
          <p:cNvSpPr txBox="1"/>
          <p:nvPr/>
        </p:nvSpPr>
        <p:spPr>
          <a:xfrm>
            <a:off x="8225471" y="1422123"/>
            <a:ext cx="3400216" cy="553998"/>
          </a:xfrm>
          <a:prstGeom prst="rect">
            <a:avLst/>
          </a:prstGeom>
          <a:solidFill>
            <a:schemeClr val="tx2">
              <a:lumMod val="20000"/>
              <a:lumOff val="80000"/>
            </a:schemeClr>
          </a:solidFill>
        </p:spPr>
        <p:txBody>
          <a:bodyPr wrap="square" rtlCol="0">
            <a:spAutoFit/>
          </a:bodyPr>
          <a:lstStyle/>
          <a:p>
            <a:r>
              <a:rPr lang="en-GB" sz="1500" dirty="0"/>
              <a:t>M1: Uses a correct Pythagorean identity anywhere in their attempt </a:t>
            </a:r>
          </a:p>
        </p:txBody>
      </p:sp>
      <p:sp>
        <p:nvSpPr>
          <p:cNvPr id="14" name="Rectangle: Rounded Corners 26">
            <a:extLst>
              <a:ext uri="{FF2B5EF4-FFF2-40B4-BE49-F238E27FC236}">
                <a16:creationId xmlns:a16="http://schemas.microsoft.com/office/drawing/2014/main" id="{DDB2FE27-69ED-A7EE-3840-06B8154CEA18}"/>
              </a:ext>
            </a:extLst>
          </p:cNvPr>
          <p:cNvSpPr/>
          <p:nvPr/>
        </p:nvSpPr>
        <p:spPr>
          <a:xfrm>
            <a:off x="3790738" y="257838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5EA9A840-66BF-2E07-BD72-34F54840D8D6}"/>
              </a:ext>
            </a:extLst>
          </p:cNvPr>
          <p:cNvSpPr txBox="1"/>
          <p:nvPr/>
        </p:nvSpPr>
        <p:spPr>
          <a:xfrm>
            <a:off x="8237344" y="2208062"/>
            <a:ext cx="3591490" cy="553998"/>
          </a:xfrm>
          <a:prstGeom prst="rect">
            <a:avLst/>
          </a:prstGeom>
          <a:solidFill>
            <a:schemeClr val="tx2">
              <a:lumMod val="20000"/>
              <a:lumOff val="80000"/>
            </a:schemeClr>
          </a:solidFill>
        </p:spPr>
        <p:txBody>
          <a:bodyPr wrap="square" rtlCol="0">
            <a:spAutoFit/>
          </a:bodyPr>
          <a:lstStyle/>
          <a:p>
            <a:r>
              <a:rPr lang="en-GB" sz="1500" dirty="0"/>
              <a:t>A1*: Correct work with all necessary steps shown leading to the given answer</a:t>
            </a:r>
          </a:p>
        </p:txBody>
      </p:sp>
      <p:sp>
        <p:nvSpPr>
          <p:cNvPr id="16" name="Rectangle: Rounded Corners 26">
            <a:extLst>
              <a:ext uri="{FF2B5EF4-FFF2-40B4-BE49-F238E27FC236}">
                <a16:creationId xmlns:a16="http://schemas.microsoft.com/office/drawing/2014/main" id="{093DCF29-9F18-3753-3FDC-24724A3B0A74}"/>
              </a:ext>
            </a:extLst>
          </p:cNvPr>
          <p:cNvSpPr/>
          <p:nvPr/>
        </p:nvSpPr>
        <p:spPr>
          <a:xfrm>
            <a:off x="6310900" y="3302996"/>
            <a:ext cx="460842" cy="37319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7" name="Rectangle: Rounded Corners 6">
            <a:extLst>
              <a:ext uri="{FF2B5EF4-FFF2-40B4-BE49-F238E27FC236}">
                <a16:creationId xmlns:a16="http://schemas.microsoft.com/office/drawing/2014/main" id="{08A93044-8390-11E9-FD4B-B92FDFB841BD}"/>
              </a:ext>
            </a:extLst>
          </p:cNvPr>
          <p:cNvSpPr/>
          <p:nvPr/>
        </p:nvSpPr>
        <p:spPr>
          <a:xfrm>
            <a:off x="6371934" y="77089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18" name="TextBox 17">
            <a:extLst>
              <a:ext uri="{FF2B5EF4-FFF2-40B4-BE49-F238E27FC236}">
                <a16:creationId xmlns:a16="http://schemas.microsoft.com/office/drawing/2014/main" id="{BFFA5861-8424-90F9-F25B-C47562E3B84A}"/>
              </a:ext>
            </a:extLst>
          </p:cNvPr>
          <p:cNvSpPr txBox="1"/>
          <p:nvPr/>
        </p:nvSpPr>
        <p:spPr>
          <a:xfrm>
            <a:off x="8225471" y="2947225"/>
            <a:ext cx="3549530" cy="81560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a:t>
            </a:r>
            <a:r>
              <a:rPr lang="en-GB" sz="1600" dirty="0"/>
              <a:t>Deduces the correct equation using the result from part (a) </a:t>
            </a:r>
          </a:p>
        </p:txBody>
      </p:sp>
      <p:sp>
        <p:nvSpPr>
          <p:cNvPr id="19" name="Rectangle: Rounded Corners 26">
            <a:extLst>
              <a:ext uri="{FF2B5EF4-FFF2-40B4-BE49-F238E27FC236}">
                <a16:creationId xmlns:a16="http://schemas.microsoft.com/office/drawing/2014/main" id="{9B6D9AAC-9F8D-A426-7233-8F399B60EF47}"/>
              </a:ext>
            </a:extLst>
          </p:cNvPr>
          <p:cNvSpPr/>
          <p:nvPr/>
        </p:nvSpPr>
        <p:spPr>
          <a:xfrm>
            <a:off x="7163111" y="373262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0" name="TextBox 19">
            <a:extLst>
              <a:ext uri="{FF2B5EF4-FFF2-40B4-BE49-F238E27FC236}">
                <a16:creationId xmlns:a16="http://schemas.microsoft.com/office/drawing/2014/main" id="{FA90E34C-15D9-55ED-A863-B64048FA0682}"/>
              </a:ext>
            </a:extLst>
          </p:cNvPr>
          <p:cNvSpPr txBox="1"/>
          <p:nvPr/>
        </p:nvSpPr>
        <p:spPr>
          <a:xfrm>
            <a:off x="8258324" y="3865548"/>
            <a:ext cx="3549530" cy="1077218"/>
          </a:xfrm>
          <a:prstGeom prst="rect">
            <a:avLst/>
          </a:prstGeom>
          <a:solidFill>
            <a:schemeClr val="tx2">
              <a:lumMod val="20000"/>
              <a:lumOff val="80000"/>
            </a:schemeClr>
          </a:solidFill>
        </p:spPr>
        <p:txBody>
          <a:bodyPr wrap="square" rtlCol="0">
            <a:spAutoFit/>
          </a:bodyPr>
          <a:lstStyle/>
          <a:p>
            <a:r>
              <a:rPr lang="en-GB" sz="1600" dirty="0"/>
              <a:t>M1: Factors out or cancels the sec2</a:t>
            </a:r>
            <a:r>
              <a:rPr lang="en-GB" sz="1600" i="1" dirty="0"/>
              <a:t>x</a:t>
            </a:r>
            <a:r>
              <a:rPr lang="en-GB" sz="1600" dirty="0"/>
              <a:t> to obtain tan2</a:t>
            </a:r>
            <a:r>
              <a:rPr lang="en-GB" sz="1600" i="1" dirty="0"/>
              <a:t>x</a:t>
            </a:r>
            <a:r>
              <a:rPr lang="en-GB" sz="1600" dirty="0"/>
              <a:t>cot2</a:t>
            </a:r>
            <a:r>
              <a:rPr lang="en-GB" sz="1600" i="1" dirty="0"/>
              <a:t>x</a:t>
            </a:r>
            <a:r>
              <a:rPr lang="en-GB" sz="1600" dirty="0"/>
              <a:t>=0 </a:t>
            </a:r>
            <a:r>
              <a:rPr lang="en-GB" sz="1600" dirty="0" err="1"/>
              <a:t>o.e</a:t>
            </a:r>
            <a:r>
              <a:rPr lang="en-GB" sz="1600" dirty="0"/>
              <a:t>. leading to an equation of the form tan</a:t>
            </a:r>
            <a:r>
              <a:rPr lang="en-GB" sz="1600" baseline="30000" dirty="0"/>
              <a:t>2</a:t>
            </a:r>
            <a:r>
              <a:rPr lang="en-GB" sz="1600" dirty="0"/>
              <a:t>2</a:t>
            </a:r>
            <a:r>
              <a:rPr lang="en-GB" sz="1600" i="1" dirty="0"/>
              <a:t>x</a:t>
            </a:r>
            <a:r>
              <a:rPr lang="en-GB" sz="1600" dirty="0"/>
              <a:t>= with in an acceptable range</a:t>
            </a:r>
          </a:p>
        </p:txBody>
      </p:sp>
      <p:sp>
        <p:nvSpPr>
          <p:cNvPr id="21" name="Rectangle: Rounded Corners 26">
            <a:extLst>
              <a:ext uri="{FF2B5EF4-FFF2-40B4-BE49-F238E27FC236}">
                <a16:creationId xmlns:a16="http://schemas.microsoft.com/office/drawing/2014/main" id="{D21B2C33-4302-36C1-DE07-18690138CA50}"/>
              </a:ext>
            </a:extLst>
          </p:cNvPr>
          <p:cNvSpPr/>
          <p:nvPr/>
        </p:nvSpPr>
        <p:spPr>
          <a:xfrm>
            <a:off x="4889860" y="455778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EE2D8F95-E5FC-E3C2-4C66-7DB4F9E65C26}"/>
              </a:ext>
            </a:extLst>
          </p:cNvPr>
          <p:cNvSpPr txBox="1"/>
          <p:nvPr/>
        </p:nvSpPr>
        <p:spPr>
          <a:xfrm>
            <a:off x="8246451" y="5092235"/>
            <a:ext cx="3561403" cy="1246495"/>
          </a:xfrm>
          <a:prstGeom prst="rect">
            <a:avLst/>
          </a:prstGeom>
          <a:solidFill>
            <a:schemeClr val="tx2">
              <a:lumMod val="20000"/>
              <a:lumOff val="80000"/>
            </a:schemeClr>
          </a:solidFill>
        </p:spPr>
        <p:txBody>
          <a:bodyPr wrap="square" rtlCol="0">
            <a:spAutoFit/>
          </a:bodyPr>
          <a:lstStyle/>
          <a:p>
            <a:r>
              <a:rPr lang="en-GB" sz="1500" dirty="0"/>
              <a:t>M1: Correct order of operations from an equation of the required form leading to at least one value for </a:t>
            </a:r>
            <a:r>
              <a:rPr lang="en-GB" sz="1500" i="1" dirty="0"/>
              <a:t>x</a:t>
            </a:r>
            <a:r>
              <a:rPr lang="en-GB" sz="1500" dirty="0"/>
              <a:t>. Either angle shows they have used the correct order of operations</a:t>
            </a:r>
          </a:p>
        </p:txBody>
      </p:sp>
      <p:sp>
        <p:nvSpPr>
          <p:cNvPr id="25" name="Rectangle: Rounded Corners 26">
            <a:extLst>
              <a:ext uri="{FF2B5EF4-FFF2-40B4-BE49-F238E27FC236}">
                <a16:creationId xmlns:a16="http://schemas.microsoft.com/office/drawing/2014/main" id="{B040F483-A4AC-A792-A899-E323BA4D22D8}"/>
              </a:ext>
            </a:extLst>
          </p:cNvPr>
          <p:cNvSpPr/>
          <p:nvPr/>
        </p:nvSpPr>
        <p:spPr>
          <a:xfrm>
            <a:off x="5143601" y="5503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621FD587-F4DA-A82B-C546-DEAD27127580}"/>
              </a:ext>
            </a:extLst>
          </p:cNvPr>
          <p:cNvSpPr txBox="1"/>
          <p:nvPr/>
        </p:nvSpPr>
        <p:spPr>
          <a:xfrm>
            <a:off x="8258324" y="6366922"/>
            <a:ext cx="3570510" cy="323165"/>
          </a:xfrm>
          <a:prstGeom prst="rect">
            <a:avLst/>
          </a:prstGeom>
          <a:solidFill>
            <a:schemeClr val="accent2">
              <a:lumMod val="20000"/>
              <a:lumOff val="80000"/>
            </a:schemeClr>
          </a:solidFill>
        </p:spPr>
        <p:txBody>
          <a:bodyPr wrap="square" rtlCol="0">
            <a:spAutoFit/>
          </a:bodyPr>
          <a:lstStyle/>
          <a:p>
            <a:r>
              <a:rPr lang="en-GB" sz="1500" dirty="0"/>
              <a:t>A0: Only one correct angle found </a:t>
            </a:r>
          </a:p>
        </p:txBody>
      </p:sp>
      <p:sp>
        <p:nvSpPr>
          <p:cNvPr id="27" name="Rectangle: Rounded Corners 26">
            <a:extLst>
              <a:ext uri="{FF2B5EF4-FFF2-40B4-BE49-F238E27FC236}">
                <a16:creationId xmlns:a16="http://schemas.microsoft.com/office/drawing/2014/main" id="{2371CF0E-231F-43A0-E1D2-962F1FBDB2CF}"/>
              </a:ext>
            </a:extLst>
          </p:cNvPr>
          <p:cNvSpPr/>
          <p:nvPr/>
        </p:nvSpPr>
        <p:spPr>
          <a:xfrm>
            <a:off x="5358595" y="611159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8" name="Rectangle: Rounded Corners 6">
            <a:extLst>
              <a:ext uri="{FF2B5EF4-FFF2-40B4-BE49-F238E27FC236}">
                <a16:creationId xmlns:a16="http://schemas.microsoft.com/office/drawing/2014/main" id="{EC77A4C0-DB73-9018-7F68-91E350FCC937}"/>
              </a:ext>
            </a:extLst>
          </p:cNvPr>
          <p:cNvSpPr/>
          <p:nvPr/>
        </p:nvSpPr>
        <p:spPr>
          <a:xfrm>
            <a:off x="7166771" y="428891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3/4</a:t>
            </a:r>
          </a:p>
        </p:txBody>
      </p:sp>
      <p:sp>
        <p:nvSpPr>
          <p:cNvPr id="29" name="Rectangle: Rounded Corners 6">
            <a:extLst>
              <a:ext uri="{FF2B5EF4-FFF2-40B4-BE49-F238E27FC236}">
                <a16:creationId xmlns:a16="http://schemas.microsoft.com/office/drawing/2014/main" id="{91FBC568-F258-062D-83EF-E109378AE7EA}"/>
              </a:ext>
            </a:extLst>
          </p:cNvPr>
          <p:cNvSpPr/>
          <p:nvPr/>
        </p:nvSpPr>
        <p:spPr>
          <a:xfrm>
            <a:off x="3502109" y="594913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6/7</a:t>
            </a:r>
          </a:p>
        </p:txBody>
      </p:sp>
      <p:pic>
        <p:nvPicPr>
          <p:cNvPr id="2" name="Picture 1">
            <a:extLst>
              <a:ext uri="{FF2B5EF4-FFF2-40B4-BE49-F238E27FC236}">
                <a16:creationId xmlns:a16="http://schemas.microsoft.com/office/drawing/2014/main" id="{A636A427-8952-5D64-0F10-8D317040ED90}"/>
              </a:ext>
            </a:extLst>
          </p:cNvPr>
          <p:cNvPicPr>
            <a:picLocks noChangeAspect="1"/>
          </p:cNvPicPr>
          <p:nvPr/>
        </p:nvPicPr>
        <p:blipFill>
          <a:blip r:embed="rId6"/>
          <a:stretch>
            <a:fillRect/>
          </a:stretch>
        </p:blipFill>
        <p:spPr>
          <a:xfrm>
            <a:off x="3888000" y="343824"/>
            <a:ext cx="314476" cy="330200"/>
          </a:xfrm>
          <a:prstGeom prst="rect">
            <a:avLst/>
          </a:prstGeom>
        </p:spPr>
      </p:pic>
      <p:sp>
        <p:nvSpPr>
          <p:cNvPr id="7" name="Rectangle: Rounded Corners 3">
            <a:hlinkClick r:id="rId7" action="ppaction://hlinksldjump"/>
            <a:extLst>
              <a:ext uri="{FF2B5EF4-FFF2-40B4-BE49-F238E27FC236}">
                <a16:creationId xmlns:a16="http://schemas.microsoft.com/office/drawing/2014/main" id="{F6C8CB9E-D4AD-3C6B-B5AA-D8CB02AFDBD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46120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4" grpId="0" animBg="1"/>
      <p:bldP spid="25" grpId="0" animBg="1"/>
      <p:bldP spid="26" grpId="0" animBg="1"/>
      <p:bldP spid="27" grpId="0" animBg="1"/>
      <p:bldP spid="28" grpId="0" animBg="1"/>
      <p:bldP spid="2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5E43DAF-76C2-2851-57FC-8318A67C7A18}"/>
              </a:ext>
            </a:extLst>
          </p:cNvPr>
          <p:cNvSpPr>
            <a:spLocks noGrp="1"/>
          </p:cNvSpPr>
          <p:nvPr>
            <p:ph type="title"/>
          </p:nvPr>
        </p:nvSpPr>
        <p:spPr>
          <a:xfrm>
            <a:off x="815654" y="343825"/>
            <a:ext cx="10110652" cy="1122300"/>
          </a:xfrm>
        </p:spPr>
        <p:txBody>
          <a:bodyPr/>
          <a:lstStyle/>
          <a:p>
            <a:r>
              <a:rPr lang="en-GB" dirty="0"/>
              <a:t>Question 8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BE07946F-2687-6C88-3A93-A70E3CEE085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63642F7-6D9E-20E4-706C-E8DA2B2335A8}"/>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b="1" kern="0" dirty="0">
                    <a:solidFill>
                      <a:srgbClr val="000000"/>
                    </a:solidFill>
                    <a:effectLst/>
                    <a:ea typeface="Times New Roman" panose="02020603050405020304" pitchFamily="18" charset="0"/>
                  </a:rPr>
                  <a:t>Part (a)</a:t>
                </a:r>
                <a:endParaRPr lang="en-GB"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The more successful candidates typically used the identity </a:t>
                </a:r>
                <a14:m>
                  <m:oMath xmlns:m="http://schemas.openxmlformats.org/officeDocument/2006/math">
                    <m:r>
                      <a:rPr lang="en-GB" i="1" kern="100">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GB"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i="0" kern="100">
                            <a:effectLst/>
                            <a:latin typeface="Cambria Math" panose="02040503050406030204" pitchFamily="18" charset="0"/>
                            <a:ea typeface="Calibri" panose="020F0502020204030204" pitchFamily="34" charset="0"/>
                            <a:cs typeface="Times New Roman" panose="02020603050405020304" pitchFamily="18" charset="0"/>
                          </a:rPr>
                          <m:t>cot</m:t>
                        </m:r>
                      </m:e>
                      <m:sup>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i="1" kern="100">
                        <a:effectLst/>
                        <a:latin typeface="Cambria Math" panose="02040503050406030204" pitchFamily="18" charset="0"/>
                        <a:ea typeface="Calibri" panose="020F0502020204030204" pitchFamily="34" charset="0"/>
                        <a:cs typeface="Times New Roman" panose="02020603050405020304" pitchFamily="18" charset="0"/>
                      </a:rPr>
                      <m:t>𝜃</m:t>
                    </m:r>
                    <m:r>
                      <a:rPr lang="en-GB" i="1"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GB"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i="0" kern="100">
                            <a:effectLst/>
                            <a:latin typeface="Cambria Math" panose="02040503050406030204" pitchFamily="18" charset="0"/>
                            <a:ea typeface="Calibri" panose="020F0502020204030204" pitchFamily="34" charset="0"/>
                            <a:cs typeface="Times New Roman" panose="02020603050405020304" pitchFamily="18" charset="0"/>
                          </a:rPr>
                          <m:t>cosec</m:t>
                        </m:r>
                      </m:e>
                      <m:sup>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i="1" kern="100">
                        <a:effectLst/>
                        <a:latin typeface="Cambria Math" panose="02040503050406030204" pitchFamily="18" charset="0"/>
                        <a:ea typeface="Calibri" panose="020F0502020204030204" pitchFamily="34" charset="0"/>
                        <a:cs typeface="Times New Roman" panose="02020603050405020304" pitchFamily="18" charset="0"/>
                      </a:rPr>
                      <m:t>𝜃</m:t>
                    </m:r>
                  </m:oMath>
                </a14:m>
                <a:r>
                  <a:rPr lang="en-GB" kern="100" dirty="0">
                    <a:effectLst/>
                    <a:ea typeface="Calibri" panose="020F0502020204030204" pitchFamily="34" charset="0"/>
                  </a:rPr>
                  <a:t> </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Generally those candidates who started with the left-hand side were more successful in completing the proof</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Some candidates lost the accuracy mark because they did not show all the necessary steps by proceeding to the given answer using sine and cosine</a:t>
                </a:r>
              </a:p>
              <a:p>
                <a:pPr>
                  <a:lnSpc>
                    <a:spcPct val="107000"/>
                  </a:lnSpc>
                  <a:spcAft>
                    <a:spcPts val="800"/>
                  </a:spcAft>
                </a:pPr>
                <a:r>
                  <a:rPr lang="en-GB" b="1" kern="0" dirty="0">
                    <a:effectLst/>
                    <a:ea typeface="Times New Roman" panose="02020603050405020304" pitchFamily="18" charset="0"/>
                  </a:rPr>
                  <a:t>Part (b)</a:t>
                </a:r>
                <a:endParaRPr lang="en-GB"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Candidates that spotted the connection with part (a) tended to achieve at least 3 out of the 4 marks available</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The most frequent approach to solve the equation was to obtain </a:t>
                </a:r>
                <a14:m>
                  <m:oMath xmlns:m="http://schemas.openxmlformats.org/officeDocument/2006/math">
                    <m:sSup>
                      <m:sSupPr>
                        <m:ctrlPr>
                          <a:rPr lang="en-GB"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kern="100">
                            <a:effectLst/>
                            <a:latin typeface="Cambria Math" panose="02040503050406030204" pitchFamily="18" charset="0"/>
                            <a:ea typeface="Calibri" panose="020F0502020204030204" pitchFamily="34" charset="0"/>
                            <a:cs typeface="Times New Roman" panose="02020603050405020304" pitchFamily="18" charset="0"/>
                          </a:rPr>
                          <m:t>tan</m:t>
                        </m:r>
                      </m:e>
                      <m:sup>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GB"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GB" i="1"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den>
                    </m:f>
                  </m:oMath>
                </a14:m>
                <a:r>
                  <a:rPr lang="en-GB" kern="100" dirty="0">
                    <a:effectLst/>
                    <a:ea typeface="Calibri" panose="020F0502020204030204" pitchFamily="34" charset="0"/>
                  </a:rPr>
                  <a:t> </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The final mark was not awarded in many cases because only one solution was identified, or candidates had incorrectly found 45 degrees by incorrectly solving </a:t>
                </a:r>
                <a14:m>
                  <m:oMath xmlns:m="http://schemas.openxmlformats.org/officeDocument/2006/math">
                    <m:r>
                      <m:rPr>
                        <m:sty m:val="p"/>
                      </m:rPr>
                      <a:rPr lang="en-GB" kern="100">
                        <a:effectLst/>
                        <a:latin typeface="Cambria Math" panose="02040503050406030204" pitchFamily="18" charset="0"/>
                        <a:ea typeface="Calibri" panose="020F0502020204030204" pitchFamily="34" charset="0"/>
                        <a:cs typeface="Times New Roman" panose="02020603050405020304" pitchFamily="18" charset="0"/>
                      </a:rPr>
                      <m:t>sec</m:t>
                    </m:r>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i="1" kern="100">
                        <a:effectLst/>
                        <a:latin typeface="Cambria Math" panose="02040503050406030204" pitchFamily="18" charset="0"/>
                        <a:ea typeface="Calibri" panose="020F0502020204030204" pitchFamily="34" charset="0"/>
                        <a:cs typeface="Times New Roman" panose="02020603050405020304" pitchFamily="18" charset="0"/>
                      </a:rPr>
                      <m:t>=0</m:t>
                    </m:r>
                  </m:oMath>
                </a14:m>
                <a:r>
                  <a:rPr lang="en-GB" kern="100" dirty="0">
                    <a:effectLst/>
                    <a:ea typeface="Times New Roman" panose="02020603050405020304" pitchFamily="18" charset="0"/>
                  </a:rPr>
                  <a:t> as </a:t>
                </a:r>
                <a14:m>
                  <m:oMath xmlns:m="http://schemas.openxmlformats.org/officeDocument/2006/math">
                    <m:r>
                      <m:rPr>
                        <m:sty m:val="p"/>
                      </m:rPr>
                      <a:rPr lang="en-GB" b="0" i="0" kern="100" smtClean="0">
                        <a:effectLst/>
                        <a:latin typeface="Cambria Math" panose="02040503050406030204" pitchFamily="18" charset="0"/>
                        <a:ea typeface="Calibri" panose="020F0502020204030204" pitchFamily="34" charset="0"/>
                        <a:cs typeface="Times New Roman" panose="02020603050405020304" pitchFamily="18" charset="0"/>
                      </a:rPr>
                      <m:t>cos</m:t>
                    </m:r>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i="1" kern="100">
                        <a:effectLst/>
                        <a:latin typeface="Cambria Math" panose="02040503050406030204" pitchFamily="18" charset="0"/>
                        <a:ea typeface="Calibri" panose="020F0502020204030204" pitchFamily="34" charset="0"/>
                        <a:cs typeface="Times New Roman" panose="02020603050405020304" pitchFamily="18" charset="0"/>
                      </a:rPr>
                      <m:t>=0</m:t>
                    </m:r>
                  </m:oMath>
                </a14:m>
                <a:r>
                  <a:rPr lang="en-GB" kern="100" dirty="0">
                    <a:effectLst/>
                    <a:ea typeface="Times New Roman" panose="02020603050405020304" pitchFamily="18" charset="0"/>
                  </a:rPr>
                  <a:t> </a:t>
                </a:r>
                <a:endParaRPr lang="en-GB"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Some candidates incorrectly rounded or had extra answers in the given range and so were not awarded the accuracy mark</a:t>
                </a:r>
              </a:p>
              <a:p>
                <a:pPr marL="295275" indent="-285750">
                  <a:lnSpc>
                    <a:spcPct val="107000"/>
                  </a:lnSpc>
                  <a:spcAft>
                    <a:spcPts val="800"/>
                  </a:spcAft>
                  <a:buFont typeface="Arial" panose="020B0604020202020204" pitchFamily="34" charset="0"/>
                  <a:buChar char="•"/>
                </a:pPr>
                <a:r>
                  <a:rPr lang="en-GB" kern="0" dirty="0">
                    <a:solidFill>
                      <a:srgbClr val="000000"/>
                    </a:solidFill>
                    <a:effectLst/>
                    <a:ea typeface="Times New Roman" panose="02020603050405020304" pitchFamily="18" charset="0"/>
                  </a:rPr>
                  <a:t>The question asked for all stages of workings so candidates who stated the correct answers with no workings were not awarded any marks</a:t>
                </a:r>
                <a:endParaRPr lang="en-GB" kern="100" dirty="0">
                  <a:effectLst/>
                  <a:ea typeface="Calibri" panose="020F0502020204030204" pitchFamily="34" charset="0"/>
                </a:endParaRPr>
              </a:p>
              <a:p>
                <a:endParaRPr lang="en-US" sz="1200" dirty="0"/>
              </a:p>
            </p:txBody>
          </p:sp>
        </mc:Choice>
        <mc:Fallback xmlns="">
          <p:sp>
            <p:nvSpPr>
              <p:cNvPr id="3" name="Text Placeholder 2">
                <a:extLst>
                  <a:ext uri="{FF2B5EF4-FFF2-40B4-BE49-F238E27FC236}">
                    <a16:creationId xmlns:a16="http://schemas.microsoft.com/office/drawing/2014/main" id="{763642F7-6D9E-20E4-706C-E8DA2B2335A8}"/>
                  </a:ext>
                </a:extLst>
              </p:cNvPr>
              <p:cNvSpPr>
                <a:spLocks noGrp="1" noRot="1" noChangeAspect="1" noMove="1" noResize="1" noEditPoints="1" noAdjustHandles="1" noChangeArrowheads="1" noChangeShapeType="1" noTextEdit="1"/>
              </p:cNvSpPr>
              <p:nvPr>
                <p:ph type="body" idx="1"/>
              </p:nvPr>
            </p:nvSpPr>
            <p:spPr>
              <a:xfrm>
                <a:off x="815654" y="1632560"/>
                <a:ext cx="10452421" cy="4534560"/>
              </a:xfrm>
              <a:blipFill>
                <a:blip r:embed="rId5"/>
                <a:stretch>
                  <a:fillRect l="-408" b="-7392"/>
                </a:stretch>
              </a:blipFill>
            </p:spPr>
            <p:txBody>
              <a:bodyPr/>
              <a:lstStyle/>
              <a:p>
                <a:r>
                  <a:rPr lang="en-GB">
                    <a:noFill/>
                  </a:rPr>
                  <a:t> </a:t>
                </a:r>
              </a:p>
            </p:txBody>
          </p:sp>
        </mc:Fallback>
      </mc:AlternateContent>
      <p:sp>
        <p:nvSpPr>
          <p:cNvPr id="6" name="Rectangle: Rounded Corners 5">
            <a:hlinkClick r:id="rId6"/>
            <a:extLst>
              <a:ext uri="{FF2B5EF4-FFF2-40B4-BE49-F238E27FC236}">
                <a16:creationId xmlns:a16="http://schemas.microsoft.com/office/drawing/2014/main" id="{FDC82AE3-AC82-BEFA-7A86-17C7A2C99611}"/>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55508828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5E43DAF-76C2-2851-57FC-8318A67C7A18}"/>
              </a:ext>
            </a:extLst>
          </p:cNvPr>
          <p:cNvSpPr>
            <a:spLocks noGrp="1"/>
          </p:cNvSpPr>
          <p:nvPr>
            <p:ph type="title"/>
          </p:nvPr>
        </p:nvSpPr>
        <p:spPr>
          <a:xfrm>
            <a:off x="815654" y="343825"/>
            <a:ext cx="10110652" cy="1122300"/>
          </a:xfrm>
        </p:spPr>
        <p:txBody>
          <a:bodyPr/>
          <a:lstStyle/>
          <a:p>
            <a:r>
              <a:rPr lang="en-GB" dirty="0"/>
              <a:t>Question 8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BE07946F-2687-6C88-3A93-A70E3CEE085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3" name="Text Placeholder 2">
            <a:extLst>
              <a:ext uri="{FF2B5EF4-FFF2-40B4-BE49-F238E27FC236}">
                <a16:creationId xmlns:a16="http://schemas.microsoft.com/office/drawing/2014/main" id="{544B752B-9310-4E24-CD57-EDCDACE8F4E6}"/>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Students should use the information provided in the question, including previous parts, to use in all subsequent parts of the question.</a:t>
            </a: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Successful approaches to “show that” normally start with one equation and work towards the other, rather than the “meet in the middle” approach.  </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Students must show all stages of workings</a:t>
            </a:r>
            <a:endParaRPr lang="en-US" sz="1400" dirty="0"/>
          </a:p>
        </p:txBody>
      </p:sp>
    </p:spTree>
    <p:extLst>
      <p:ext uri="{BB962C8B-B14F-4D97-AF65-F5344CB8AC3E}">
        <p14:creationId xmlns:p14="http://schemas.microsoft.com/office/powerpoint/2010/main" val="378166760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4339695-F968-B4B8-0D8F-CD8F1EEC19E6}"/>
              </a:ext>
            </a:extLst>
          </p:cNvPr>
          <p:cNvSpPr>
            <a:spLocks noGrp="1"/>
          </p:cNvSpPr>
          <p:nvPr>
            <p:ph type="title"/>
          </p:nvPr>
        </p:nvSpPr>
        <p:spPr>
          <a:xfrm>
            <a:off x="815654" y="343825"/>
            <a:ext cx="10020960" cy="1122300"/>
          </a:xfrm>
        </p:spPr>
        <p:txBody>
          <a:bodyPr/>
          <a:lstStyle/>
          <a:p>
            <a:r>
              <a:rPr lang="en-GB" dirty="0"/>
              <a:t>Question 8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A2DF4FDE-F9B5-833A-CE3B-22B3C23C2612}"/>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6" name="Table 5">
            <a:extLst>
              <a:ext uri="{FF2B5EF4-FFF2-40B4-BE49-F238E27FC236}">
                <a16:creationId xmlns:a16="http://schemas.microsoft.com/office/drawing/2014/main" id="{CF811BC2-89D7-3004-DDBB-90C47466B0D6}"/>
              </a:ext>
            </a:extLst>
          </p:cNvPr>
          <p:cNvGraphicFramePr>
            <a:graphicFrameLocks noGrp="1"/>
          </p:cNvGraphicFramePr>
          <p:nvPr>
            <p:extLst>
              <p:ext uri="{D42A27DB-BD31-4B8C-83A1-F6EECF244321}">
                <p14:modId xmlns:p14="http://schemas.microsoft.com/office/powerpoint/2010/main" val="3198940646"/>
              </p:ext>
            </p:extLst>
          </p:nvPr>
        </p:nvGraphicFramePr>
        <p:xfrm>
          <a:off x="2143342" y="5169451"/>
          <a:ext cx="7905315" cy="949325"/>
        </p:xfrm>
        <a:graphic>
          <a:graphicData uri="http://schemas.openxmlformats.org/drawingml/2006/table">
            <a:tbl>
              <a:tblPr/>
              <a:tblGrid>
                <a:gridCol w="876846">
                  <a:extLst>
                    <a:ext uri="{9D8B030D-6E8A-4147-A177-3AD203B41FA5}">
                      <a16:colId xmlns:a16="http://schemas.microsoft.com/office/drawing/2014/main" val="2163441257"/>
                    </a:ext>
                  </a:extLst>
                </a:gridCol>
                <a:gridCol w="780941">
                  <a:extLst>
                    <a:ext uri="{9D8B030D-6E8A-4147-A177-3AD203B41FA5}">
                      <a16:colId xmlns:a16="http://schemas.microsoft.com/office/drawing/2014/main" val="291112711"/>
                    </a:ext>
                  </a:extLst>
                </a:gridCol>
                <a:gridCol w="780941">
                  <a:extLst>
                    <a:ext uri="{9D8B030D-6E8A-4147-A177-3AD203B41FA5}">
                      <a16:colId xmlns:a16="http://schemas.microsoft.com/office/drawing/2014/main" val="4102916059"/>
                    </a:ext>
                  </a:extLst>
                </a:gridCol>
                <a:gridCol w="780941">
                  <a:extLst>
                    <a:ext uri="{9D8B030D-6E8A-4147-A177-3AD203B41FA5}">
                      <a16:colId xmlns:a16="http://schemas.microsoft.com/office/drawing/2014/main" val="288480314"/>
                    </a:ext>
                  </a:extLst>
                </a:gridCol>
                <a:gridCol w="780941">
                  <a:extLst>
                    <a:ext uri="{9D8B030D-6E8A-4147-A177-3AD203B41FA5}">
                      <a16:colId xmlns:a16="http://schemas.microsoft.com/office/drawing/2014/main" val="3454361235"/>
                    </a:ext>
                  </a:extLst>
                </a:gridCol>
                <a:gridCol w="780941">
                  <a:extLst>
                    <a:ext uri="{9D8B030D-6E8A-4147-A177-3AD203B41FA5}">
                      <a16:colId xmlns:a16="http://schemas.microsoft.com/office/drawing/2014/main" val="3695453906"/>
                    </a:ext>
                  </a:extLst>
                </a:gridCol>
                <a:gridCol w="780941">
                  <a:extLst>
                    <a:ext uri="{9D8B030D-6E8A-4147-A177-3AD203B41FA5}">
                      <a16:colId xmlns:a16="http://schemas.microsoft.com/office/drawing/2014/main" val="3710224720"/>
                    </a:ext>
                  </a:extLst>
                </a:gridCol>
                <a:gridCol w="780941">
                  <a:extLst>
                    <a:ext uri="{9D8B030D-6E8A-4147-A177-3AD203B41FA5}">
                      <a16:colId xmlns:a16="http://schemas.microsoft.com/office/drawing/2014/main" val="3206239656"/>
                    </a:ext>
                  </a:extLst>
                </a:gridCol>
                <a:gridCol w="780941">
                  <a:extLst>
                    <a:ext uri="{9D8B030D-6E8A-4147-A177-3AD203B41FA5}">
                      <a16:colId xmlns:a16="http://schemas.microsoft.com/office/drawing/2014/main" val="3111323513"/>
                    </a:ext>
                  </a:extLst>
                </a:gridCol>
                <a:gridCol w="780941">
                  <a:extLst>
                    <a:ext uri="{9D8B030D-6E8A-4147-A177-3AD203B41FA5}">
                      <a16:colId xmlns:a16="http://schemas.microsoft.com/office/drawing/2014/main" val="52540530"/>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66479913"/>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92305921"/>
                  </a:ext>
                </a:extLst>
              </a:tr>
              <a:tr h="241300">
                <a:tc>
                  <a:txBody>
                    <a:bodyPr/>
                    <a:lstStyle/>
                    <a:p>
                      <a:pPr algn="ctr" fontAlgn="b"/>
                      <a:r>
                        <a:rPr lang="en-GB" sz="1500" b="0" i="0" u="none" strike="noStrike">
                          <a:solidFill>
                            <a:srgbClr val="000000"/>
                          </a:solidFill>
                          <a:effectLst/>
                          <a:latin typeface="Arial" panose="020B0604020202020204" pitchFamily="34" charset="0"/>
                        </a:rPr>
                        <a:t>3.79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10143471"/>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DC5ED68F-B005-B6B0-CD4D-5848A6F92A05}"/>
              </a:ext>
            </a:extLst>
          </p:cNvPr>
          <p:cNvPicPr>
            <a:picLocks noChangeAspect="1"/>
          </p:cNvPicPr>
          <p:nvPr/>
        </p:nvPicPr>
        <p:blipFill>
          <a:blip r:embed="rId4"/>
          <a:stretch>
            <a:fillRect/>
          </a:stretch>
        </p:blipFill>
        <p:spPr>
          <a:xfrm>
            <a:off x="2955934" y="1844588"/>
            <a:ext cx="5740400" cy="2946400"/>
          </a:xfrm>
          <a:prstGeom prst="rect">
            <a:avLst/>
          </a:prstGeom>
          <a:ln w="25400">
            <a:solidFill>
              <a:schemeClr val="accent1"/>
            </a:solidFill>
          </a:ln>
        </p:spPr>
      </p:pic>
    </p:spTree>
    <p:extLst>
      <p:ext uri="{BB962C8B-B14F-4D97-AF65-F5344CB8AC3E}">
        <p14:creationId xmlns:p14="http://schemas.microsoft.com/office/powerpoint/2010/main" val="378996667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5C4DF70-DE3F-73F4-116B-3028ECC4B738}"/>
              </a:ext>
            </a:extLst>
          </p:cNvPr>
          <p:cNvSpPr>
            <a:spLocks noGrp="1"/>
          </p:cNvSpPr>
          <p:nvPr>
            <p:ph type="title"/>
          </p:nvPr>
        </p:nvSpPr>
        <p:spPr/>
        <p:txBody>
          <a:bodyPr/>
          <a:lstStyle/>
          <a:p>
            <a:r>
              <a:rPr lang="en-GB" dirty="0"/>
              <a:t>9MA0-02</a:t>
            </a:r>
            <a:br>
              <a:rPr lang="en-GB" dirty="0"/>
            </a:br>
            <a:r>
              <a:rPr lang="en-GB" dirty="0"/>
              <a:t>Question 9</a:t>
            </a:r>
            <a:endParaRPr lang="en-US" dirty="0"/>
          </a:p>
        </p:txBody>
      </p:sp>
    </p:spTree>
    <p:extLst>
      <p:ext uri="{BB962C8B-B14F-4D97-AF65-F5344CB8AC3E}">
        <p14:creationId xmlns:p14="http://schemas.microsoft.com/office/powerpoint/2010/main" val="424521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18AE-7860-0F5E-7539-4EB8003769B0}"/>
              </a:ext>
            </a:extLst>
          </p:cNvPr>
          <p:cNvSpPr>
            <a:spLocks noGrp="1"/>
          </p:cNvSpPr>
          <p:nvPr>
            <p:ph type="title"/>
          </p:nvPr>
        </p:nvSpPr>
        <p:spPr/>
        <p:txBody>
          <a:bodyPr/>
          <a:lstStyle/>
          <a:p>
            <a:r>
              <a:rPr lang="en-US" dirty="0"/>
              <a:t>Question 7 - Student Responses</a:t>
            </a:r>
          </a:p>
        </p:txBody>
      </p:sp>
      <p:graphicFrame>
        <p:nvGraphicFramePr>
          <p:cNvPr id="8" name="Table 7">
            <a:extLst>
              <a:ext uri="{FF2B5EF4-FFF2-40B4-BE49-F238E27FC236}">
                <a16:creationId xmlns:a16="http://schemas.microsoft.com/office/drawing/2014/main" id="{21F5AD03-0427-2201-AFCB-F32FA41A4087}"/>
              </a:ext>
            </a:extLst>
          </p:cNvPr>
          <p:cNvGraphicFramePr>
            <a:graphicFrameLocks noGrp="1"/>
          </p:cNvGraphicFramePr>
          <p:nvPr>
            <p:extLst>
              <p:ext uri="{D42A27DB-BD31-4B8C-83A1-F6EECF244321}">
                <p14:modId xmlns:p14="http://schemas.microsoft.com/office/powerpoint/2010/main" val="4088983482"/>
              </p:ext>
            </p:extLst>
          </p:nvPr>
        </p:nvGraphicFramePr>
        <p:xfrm>
          <a:off x="710475" y="1588793"/>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98046D4F-8A5A-3CAC-C867-FB13BC0637F4}"/>
              </a:ext>
            </a:extLst>
          </p:cNvPr>
          <p:cNvPicPr>
            <a:picLocks noChangeAspect="1"/>
          </p:cNvPicPr>
          <p:nvPr/>
        </p:nvPicPr>
        <p:blipFill>
          <a:blip r:embed="rId3"/>
          <a:stretch>
            <a:fillRect/>
          </a:stretch>
        </p:blipFill>
        <p:spPr>
          <a:xfrm>
            <a:off x="813019" y="1588793"/>
            <a:ext cx="314476" cy="330200"/>
          </a:xfrm>
          <a:prstGeom prst="rect">
            <a:avLst/>
          </a:prstGeom>
        </p:spPr>
      </p:pic>
      <p:pic>
        <p:nvPicPr>
          <p:cNvPr id="31" name="Picture 30" descr="A close-up of a paper&#10;&#10;Description automatically generated">
            <a:extLst>
              <a:ext uri="{FF2B5EF4-FFF2-40B4-BE49-F238E27FC236}">
                <a16:creationId xmlns:a16="http://schemas.microsoft.com/office/drawing/2014/main" id="{DE3910F4-A1CC-F727-B80B-D02B68BDB96A}"/>
              </a:ext>
            </a:extLst>
          </p:cNvPr>
          <p:cNvPicPr>
            <a:picLocks noChangeAspect="1"/>
          </p:cNvPicPr>
          <p:nvPr/>
        </p:nvPicPr>
        <p:blipFill>
          <a:blip r:embed="rId4"/>
          <a:stretch>
            <a:fillRect/>
          </a:stretch>
        </p:blipFill>
        <p:spPr>
          <a:xfrm>
            <a:off x="290512" y="2254249"/>
            <a:ext cx="4425150" cy="4003675"/>
          </a:xfrm>
          <a:prstGeom prst="rect">
            <a:avLst/>
          </a:prstGeom>
          <a:ln w="25400">
            <a:solidFill>
              <a:srgbClr val="92D050"/>
            </a:solidFill>
          </a:ln>
        </p:spPr>
      </p:pic>
      <p:pic>
        <p:nvPicPr>
          <p:cNvPr id="33" name="Picture 32" descr="A math equations on lined paper&#10;&#10;Description automatically generated">
            <a:extLst>
              <a:ext uri="{FF2B5EF4-FFF2-40B4-BE49-F238E27FC236}">
                <a16:creationId xmlns:a16="http://schemas.microsoft.com/office/drawing/2014/main" id="{DBED4094-BC0E-1E59-39BA-23095B02C4BA}"/>
              </a:ext>
            </a:extLst>
          </p:cNvPr>
          <p:cNvPicPr>
            <a:picLocks noChangeAspect="1"/>
          </p:cNvPicPr>
          <p:nvPr/>
        </p:nvPicPr>
        <p:blipFill>
          <a:blip r:embed="rId5"/>
          <a:stretch>
            <a:fillRect/>
          </a:stretch>
        </p:blipFill>
        <p:spPr>
          <a:xfrm>
            <a:off x="4895850" y="2308225"/>
            <a:ext cx="3786187" cy="3606799"/>
          </a:xfrm>
          <a:prstGeom prst="rect">
            <a:avLst/>
          </a:prstGeom>
          <a:ln w="25400">
            <a:solidFill>
              <a:srgbClr val="92D050"/>
            </a:solidFill>
          </a:ln>
        </p:spPr>
      </p:pic>
      <p:pic>
        <p:nvPicPr>
          <p:cNvPr id="35" name="Picture 34" descr="A close-up of a paper&#10;&#10;Description automatically generated">
            <a:extLst>
              <a:ext uri="{FF2B5EF4-FFF2-40B4-BE49-F238E27FC236}">
                <a16:creationId xmlns:a16="http://schemas.microsoft.com/office/drawing/2014/main" id="{1C62D37B-7886-3185-AD16-0ABEDFB51A49}"/>
              </a:ext>
            </a:extLst>
          </p:cNvPr>
          <p:cNvPicPr>
            <a:picLocks noChangeAspect="1"/>
          </p:cNvPicPr>
          <p:nvPr/>
        </p:nvPicPr>
        <p:blipFill>
          <a:blip r:embed="rId6"/>
          <a:stretch>
            <a:fillRect/>
          </a:stretch>
        </p:blipFill>
        <p:spPr>
          <a:xfrm>
            <a:off x="8862225" y="3128961"/>
            <a:ext cx="3182137" cy="2786063"/>
          </a:xfrm>
          <a:prstGeom prst="rect">
            <a:avLst/>
          </a:prstGeom>
          <a:ln w="25400">
            <a:solidFill>
              <a:srgbClr val="92D050"/>
            </a:solidFill>
          </a:ln>
        </p:spPr>
      </p:pic>
      <p:sp>
        <p:nvSpPr>
          <p:cNvPr id="3" name="Rectangle: Rounded Corners 2">
            <a:hlinkClick r:id="rId7" action="ppaction://hlinksldjump"/>
            <a:extLst>
              <a:ext uri="{FF2B5EF4-FFF2-40B4-BE49-F238E27FC236}">
                <a16:creationId xmlns:a16="http://schemas.microsoft.com/office/drawing/2014/main" id="{7A9F161D-6D3C-A247-3C46-3F1F0455893A}"/>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7089186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a:t>
            </a:r>
          </a:p>
        </p:txBody>
      </p:sp>
      <p:sp>
        <p:nvSpPr>
          <p:cNvPr id="6" name="TextBox 5">
            <a:extLst>
              <a:ext uri="{FF2B5EF4-FFF2-40B4-BE49-F238E27FC236}">
                <a16:creationId xmlns:a16="http://schemas.microsoft.com/office/drawing/2014/main" id="{D7111448-A561-FF4B-310B-5D746C64D3D7}"/>
              </a:ext>
            </a:extLst>
          </p:cNvPr>
          <p:cNvSpPr txBox="1"/>
          <p:nvPr/>
        </p:nvSpPr>
        <p:spPr>
          <a:xfrm flipH="1">
            <a:off x="345332" y="1648586"/>
            <a:ext cx="470321" cy="369332"/>
          </a:xfrm>
          <a:prstGeom prst="rect">
            <a:avLst/>
          </a:prstGeom>
          <a:noFill/>
        </p:spPr>
        <p:txBody>
          <a:bodyPr wrap="square">
            <a:spAutoFit/>
          </a:bodyPr>
          <a:lstStyle/>
          <a:p>
            <a:r>
              <a:rPr lang="en-GB" sz="1800" b="1" kern="0" dirty="0">
                <a:effectLst/>
                <a:latin typeface="Times New Roman" panose="02020603050405020304" pitchFamily="18" charset="0"/>
                <a:ea typeface="Aptos" panose="020B0004020202020204" pitchFamily="34" charset="0"/>
                <a:cs typeface="Times New Roman" panose="02020603050405020304" pitchFamily="18" charset="0"/>
              </a:rPr>
              <a:t>9.</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curve&#10;&#10;Description automatically generated">
            <a:extLst>
              <a:ext uri="{FF2B5EF4-FFF2-40B4-BE49-F238E27FC236}">
                <a16:creationId xmlns:a16="http://schemas.microsoft.com/office/drawing/2014/main" id="{F7309C11-9201-93FD-AB6A-621371B83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004" y="2249017"/>
            <a:ext cx="3051092" cy="1756095"/>
          </a:xfrm>
          <a:prstGeom prst="rect">
            <a:avLst/>
          </a:prstGeom>
        </p:spPr>
      </p:pic>
      <p:sp>
        <p:nvSpPr>
          <p:cNvPr id="9" name="TextBox 8">
            <a:extLst>
              <a:ext uri="{FF2B5EF4-FFF2-40B4-BE49-F238E27FC236}">
                <a16:creationId xmlns:a16="http://schemas.microsoft.com/office/drawing/2014/main" id="{4B985CF3-E035-8600-9580-08710381B6DA}"/>
              </a:ext>
            </a:extLst>
          </p:cNvPr>
          <p:cNvSpPr txBox="1"/>
          <p:nvPr/>
        </p:nvSpPr>
        <p:spPr>
          <a:xfrm>
            <a:off x="161310" y="4441502"/>
            <a:ext cx="5422367" cy="2169825"/>
          </a:xfrm>
          <a:prstGeom prst="rect">
            <a:avLst/>
          </a:prstGeom>
          <a:noFill/>
          <a:ln w="25400">
            <a:noFill/>
          </a:ln>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graph in Figure 3 shows the path of a small ball.</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ball travels in a vertical plane above horizontal ground.</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ball is thrown from the point represented by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caught at the point represented</a:t>
            </a:r>
            <a:r>
              <a:rPr lang="en-GB" sz="1500" kern="10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by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height,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H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metres, of the ball above the ground has been plotted against the</a:t>
            </a:r>
            <a:r>
              <a:rPr lang="en-GB" sz="1500" kern="10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horizontal distance,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metres, measured from the point where the ball was thrown.</a:t>
            </a:r>
          </a:p>
          <a:p>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D1693B98-68F8-7ECA-BFF2-153E69FD472C}"/>
              </a:ext>
            </a:extLst>
          </p:cNvPr>
          <p:cNvSpPr txBox="1"/>
          <p:nvPr/>
        </p:nvSpPr>
        <p:spPr>
          <a:xfrm>
            <a:off x="5747426" y="1247633"/>
            <a:ext cx="6099242" cy="4362733"/>
          </a:xfrm>
          <a:prstGeom prst="rect">
            <a:avLst/>
          </a:prstGeom>
          <a:noFill/>
          <a:ln w="25400">
            <a:solidFill>
              <a:srgbClr val="CAD200"/>
            </a:solidFill>
          </a:ln>
        </p:spPr>
        <p:txBody>
          <a:bodyPr wrap="square">
            <a:spAutoFit/>
          </a:bodyPr>
          <a:lstStyle/>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With respect to a fixed origin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 coordinates (0, 2) and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a:t>
            </a:r>
            <a:r>
              <a:rPr lang="en-GB" sz="1500" kern="100" dirty="0">
                <a:latin typeface="Aptos" panose="020B0004020202020204" pitchFamily="34"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coordinates (20, 0.8), as shown in Figure 3.</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ball reaches its maximum height when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9</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 quadratic function, linking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H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with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is used to model the path of the ball.</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Find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H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in terms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Give one limitation of the model.</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Chandra is standing directly under the path of the ball at a point 16 m horizontally</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from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Chandra can catch the ball if the ball is less than 2.5 m above the ground.</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c</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Use the model to determine if Chandra can catch the ball.</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(2)</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9 is 7 marks)</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7E65086A-EFD5-188A-3925-550BDF6BFDB2}"/>
              </a:ext>
            </a:extLst>
          </p:cNvPr>
          <p:cNvSpPr txBox="1"/>
          <p:nvPr/>
        </p:nvSpPr>
        <p:spPr>
          <a:xfrm>
            <a:off x="161310" y="1648586"/>
            <a:ext cx="5422367" cy="4962741"/>
          </a:xfrm>
          <a:prstGeom prst="rect">
            <a:avLst/>
          </a:prstGeom>
          <a:noFill/>
          <a:ln w="25400">
            <a:solidFill>
              <a:srgbClr val="CAD200"/>
            </a:solidFill>
          </a:ln>
        </p:spPr>
        <p:txBody>
          <a:bodyPr wrap="square" rtlCol="0">
            <a:spAutoFit/>
          </a:bodyPr>
          <a:lstStyle/>
          <a:p>
            <a:endParaRPr lang="en-US" dirty="0"/>
          </a:p>
        </p:txBody>
      </p:sp>
      <p:sp>
        <p:nvSpPr>
          <p:cNvPr id="3" name="Rectangle: Rounded Corners 3">
            <a:hlinkClick r:id="rId3" action="ppaction://hlinksldjump"/>
            <a:extLst>
              <a:ext uri="{FF2B5EF4-FFF2-40B4-BE49-F238E27FC236}">
                <a16:creationId xmlns:a16="http://schemas.microsoft.com/office/drawing/2014/main" id="{CB8442C1-A2D0-C2FD-3778-3AC95406E278}"/>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4"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2685412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 Student Responses</a:t>
            </a:r>
          </a:p>
        </p:txBody>
      </p:sp>
      <p:graphicFrame>
        <p:nvGraphicFramePr>
          <p:cNvPr id="3" name="Table 2">
            <a:extLst>
              <a:ext uri="{FF2B5EF4-FFF2-40B4-BE49-F238E27FC236}">
                <a16:creationId xmlns:a16="http://schemas.microsoft.com/office/drawing/2014/main" id="{FBBD5DF7-366F-E341-688E-B5CEBDDE4B55}"/>
              </a:ext>
            </a:extLst>
          </p:cNvPr>
          <p:cNvGraphicFramePr>
            <a:graphicFrameLocks noGrp="1"/>
          </p:cNvGraphicFramePr>
          <p:nvPr>
            <p:extLst>
              <p:ext uri="{D42A27DB-BD31-4B8C-83A1-F6EECF244321}">
                <p14:modId xmlns:p14="http://schemas.microsoft.com/office/powerpoint/2010/main" val="763397999"/>
              </p:ext>
            </p:extLst>
          </p:nvPr>
        </p:nvGraphicFramePr>
        <p:xfrm>
          <a:off x="4075688" y="1349822"/>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F1B291A-8F76-B109-48D4-43DC496B9064}"/>
              </a:ext>
            </a:extLst>
          </p:cNvPr>
          <p:cNvPicPr>
            <a:picLocks noChangeAspect="1"/>
          </p:cNvPicPr>
          <p:nvPr/>
        </p:nvPicPr>
        <p:blipFill>
          <a:blip r:embed="rId3"/>
          <a:stretch>
            <a:fillRect/>
          </a:stretch>
        </p:blipFill>
        <p:spPr>
          <a:xfrm>
            <a:off x="4106503" y="1349822"/>
            <a:ext cx="314476" cy="330200"/>
          </a:xfrm>
          <a:prstGeom prst="rect">
            <a:avLst/>
          </a:prstGeom>
        </p:spPr>
      </p:pic>
      <p:pic>
        <p:nvPicPr>
          <p:cNvPr id="7" name="Picture 6" descr="A sheet of paper with writing on it&#10;&#10;Description automatically generated">
            <a:extLst>
              <a:ext uri="{FF2B5EF4-FFF2-40B4-BE49-F238E27FC236}">
                <a16:creationId xmlns:a16="http://schemas.microsoft.com/office/drawing/2014/main" id="{61FCD555-67AE-F0E0-40AC-F777F3072DDF}"/>
              </a:ext>
            </a:extLst>
          </p:cNvPr>
          <p:cNvPicPr>
            <a:picLocks noChangeAspect="1"/>
          </p:cNvPicPr>
          <p:nvPr/>
        </p:nvPicPr>
        <p:blipFill>
          <a:blip r:embed="rId4"/>
          <a:stretch>
            <a:fillRect/>
          </a:stretch>
        </p:blipFill>
        <p:spPr>
          <a:xfrm>
            <a:off x="588066" y="1895060"/>
            <a:ext cx="4495800" cy="4501599"/>
          </a:xfrm>
          <a:prstGeom prst="rect">
            <a:avLst/>
          </a:prstGeom>
          <a:ln w="25400">
            <a:solidFill>
              <a:srgbClr val="CAD200"/>
            </a:solidFill>
          </a:ln>
        </p:spPr>
      </p:pic>
      <p:pic>
        <p:nvPicPr>
          <p:cNvPr id="9" name="Picture 8" descr="A close-up of a paper with writing&#10;&#10;Description automatically generated">
            <a:extLst>
              <a:ext uri="{FF2B5EF4-FFF2-40B4-BE49-F238E27FC236}">
                <a16:creationId xmlns:a16="http://schemas.microsoft.com/office/drawing/2014/main" id="{86D53AE8-2762-C0D6-5DB6-994F22076B5D}"/>
              </a:ext>
            </a:extLst>
          </p:cNvPr>
          <p:cNvPicPr>
            <a:picLocks noChangeAspect="1"/>
          </p:cNvPicPr>
          <p:nvPr/>
        </p:nvPicPr>
        <p:blipFill>
          <a:blip r:embed="rId5"/>
          <a:stretch>
            <a:fillRect/>
          </a:stretch>
        </p:blipFill>
        <p:spPr>
          <a:xfrm>
            <a:off x="6165156" y="1895060"/>
            <a:ext cx="4521200" cy="4619115"/>
          </a:xfrm>
          <a:prstGeom prst="rect">
            <a:avLst/>
          </a:prstGeom>
          <a:ln w="25400">
            <a:solidFill>
              <a:srgbClr val="CAD200"/>
            </a:solidFill>
          </a:ln>
        </p:spPr>
      </p:pic>
      <p:sp>
        <p:nvSpPr>
          <p:cNvPr id="6" name="Rectangle: Rounded Corners 3">
            <a:hlinkClick r:id="rId6" action="ppaction://hlinksldjump"/>
            <a:extLst>
              <a:ext uri="{FF2B5EF4-FFF2-40B4-BE49-F238E27FC236}">
                <a16:creationId xmlns:a16="http://schemas.microsoft.com/office/drawing/2014/main" id="{276059FD-DDA8-FDF8-63DF-49C7DD17D1B8}"/>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59628068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 Student Responses</a:t>
            </a:r>
          </a:p>
        </p:txBody>
      </p:sp>
      <p:graphicFrame>
        <p:nvGraphicFramePr>
          <p:cNvPr id="3" name="Table 2">
            <a:extLst>
              <a:ext uri="{FF2B5EF4-FFF2-40B4-BE49-F238E27FC236}">
                <a16:creationId xmlns:a16="http://schemas.microsoft.com/office/drawing/2014/main" id="{4EE99F6A-B207-6AB7-AA78-14A9E79E0A50}"/>
              </a:ext>
            </a:extLst>
          </p:cNvPr>
          <p:cNvGraphicFramePr>
            <a:graphicFrameLocks noGrp="1"/>
          </p:cNvGraphicFramePr>
          <p:nvPr>
            <p:extLst>
              <p:ext uri="{D42A27DB-BD31-4B8C-83A1-F6EECF244321}">
                <p14:modId xmlns:p14="http://schemas.microsoft.com/office/powerpoint/2010/main" val="3374900694"/>
              </p:ext>
            </p:extLst>
          </p:nvPr>
        </p:nvGraphicFramePr>
        <p:xfrm>
          <a:off x="658415" y="1480464"/>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8527A333-7A7E-A9DE-1E0D-78930960CA9A}"/>
              </a:ext>
            </a:extLst>
          </p:cNvPr>
          <p:cNvPicPr>
            <a:picLocks noChangeAspect="1"/>
          </p:cNvPicPr>
          <p:nvPr/>
        </p:nvPicPr>
        <p:blipFill>
          <a:blip r:embed="rId3"/>
          <a:stretch>
            <a:fillRect/>
          </a:stretch>
        </p:blipFill>
        <p:spPr>
          <a:xfrm>
            <a:off x="658415" y="1476316"/>
            <a:ext cx="314476" cy="330200"/>
          </a:xfrm>
          <a:prstGeom prst="rect">
            <a:avLst/>
          </a:prstGeom>
        </p:spPr>
      </p:pic>
      <p:pic>
        <p:nvPicPr>
          <p:cNvPr id="7" name="Picture 6" descr="A close-up of a paper&#10;&#10;Description automatically generated">
            <a:extLst>
              <a:ext uri="{FF2B5EF4-FFF2-40B4-BE49-F238E27FC236}">
                <a16:creationId xmlns:a16="http://schemas.microsoft.com/office/drawing/2014/main" id="{2DA858F5-227C-B24B-7C94-CCC75693001A}"/>
              </a:ext>
            </a:extLst>
          </p:cNvPr>
          <p:cNvPicPr>
            <a:picLocks noChangeAspect="1"/>
          </p:cNvPicPr>
          <p:nvPr/>
        </p:nvPicPr>
        <p:blipFill>
          <a:blip r:embed="rId4"/>
          <a:stretch>
            <a:fillRect/>
          </a:stretch>
        </p:blipFill>
        <p:spPr>
          <a:xfrm>
            <a:off x="311555" y="1984443"/>
            <a:ext cx="4292600" cy="4007795"/>
          </a:xfrm>
          <a:prstGeom prst="rect">
            <a:avLst/>
          </a:prstGeom>
        </p:spPr>
      </p:pic>
      <p:pic>
        <p:nvPicPr>
          <p:cNvPr id="9" name="Picture 8" descr="A close-up of a list of words&#10;&#10;Description automatically generated">
            <a:extLst>
              <a:ext uri="{FF2B5EF4-FFF2-40B4-BE49-F238E27FC236}">
                <a16:creationId xmlns:a16="http://schemas.microsoft.com/office/drawing/2014/main" id="{EAD9F1FD-5657-420D-3A13-4CD709829CD9}"/>
              </a:ext>
            </a:extLst>
          </p:cNvPr>
          <p:cNvPicPr>
            <a:picLocks noChangeAspect="1"/>
          </p:cNvPicPr>
          <p:nvPr/>
        </p:nvPicPr>
        <p:blipFill>
          <a:blip r:embed="rId5"/>
          <a:stretch>
            <a:fillRect/>
          </a:stretch>
        </p:blipFill>
        <p:spPr>
          <a:xfrm>
            <a:off x="379245" y="5992238"/>
            <a:ext cx="4224910" cy="660400"/>
          </a:xfrm>
          <a:prstGeom prst="rect">
            <a:avLst/>
          </a:prstGeom>
        </p:spPr>
      </p:pic>
      <p:sp>
        <p:nvSpPr>
          <p:cNvPr id="10" name="TextBox 9">
            <a:extLst>
              <a:ext uri="{FF2B5EF4-FFF2-40B4-BE49-F238E27FC236}">
                <a16:creationId xmlns:a16="http://schemas.microsoft.com/office/drawing/2014/main" id="{51DC18F5-5825-A7AB-A645-C2A8A5EE7DA1}"/>
              </a:ext>
            </a:extLst>
          </p:cNvPr>
          <p:cNvSpPr txBox="1"/>
          <p:nvPr/>
        </p:nvSpPr>
        <p:spPr>
          <a:xfrm>
            <a:off x="311555" y="1984443"/>
            <a:ext cx="4292600" cy="4668195"/>
          </a:xfrm>
          <a:prstGeom prst="rect">
            <a:avLst/>
          </a:prstGeom>
          <a:noFill/>
          <a:ln w="25400">
            <a:solidFill>
              <a:srgbClr val="CAD200"/>
            </a:solidFill>
          </a:ln>
        </p:spPr>
        <p:txBody>
          <a:bodyPr wrap="square" rtlCol="0">
            <a:spAutoFit/>
          </a:bodyPr>
          <a:lstStyle/>
          <a:p>
            <a:endParaRPr lang="en-US" dirty="0"/>
          </a:p>
        </p:txBody>
      </p:sp>
      <p:graphicFrame>
        <p:nvGraphicFramePr>
          <p:cNvPr id="11" name="Table 10">
            <a:extLst>
              <a:ext uri="{FF2B5EF4-FFF2-40B4-BE49-F238E27FC236}">
                <a16:creationId xmlns:a16="http://schemas.microsoft.com/office/drawing/2014/main" id="{723DB9D4-123A-0CF9-BFD1-6FC078C4C2DE}"/>
              </a:ext>
            </a:extLst>
          </p:cNvPr>
          <p:cNvGraphicFramePr>
            <a:graphicFrameLocks noGrp="1"/>
          </p:cNvGraphicFramePr>
          <p:nvPr>
            <p:extLst>
              <p:ext uri="{D42A27DB-BD31-4B8C-83A1-F6EECF244321}">
                <p14:modId xmlns:p14="http://schemas.microsoft.com/office/powerpoint/2010/main" val="3782750881"/>
              </p:ext>
            </p:extLst>
          </p:nvPr>
        </p:nvGraphicFramePr>
        <p:xfrm>
          <a:off x="7153249" y="147631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2" name="Picture 11">
            <a:extLst>
              <a:ext uri="{FF2B5EF4-FFF2-40B4-BE49-F238E27FC236}">
                <a16:creationId xmlns:a16="http://schemas.microsoft.com/office/drawing/2014/main" id="{7C7FCA01-B1DE-58BF-6766-2CA587836784}"/>
              </a:ext>
            </a:extLst>
          </p:cNvPr>
          <p:cNvPicPr>
            <a:picLocks noChangeAspect="1"/>
          </p:cNvPicPr>
          <p:nvPr/>
        </p:nvPicPr>
        <p:blipFill>
          <a:blip r:embed="rId3"/>
          <a:stretch>
            <a:fillRect/>
          </a:stretch>
        </p:blipFill>
        <p:spPr>
          <a:xfrm>
            <a:off x="7211740" y="1450853"/>
            <a:ext cx="314476" cy="330200"/>
          </a:xfrm>
          <a:prstGeom prst="rect">
            <a:avLst/>
          </a:prstGeom>
        </p:spPr>
      </p:pic>
      <p:pic>
        <p:nvPicPr>
          <p:cNvPr id="14" name="Picture 13" descr="A close-up of a math test&#10;&#10;Description automatically generated">
            <a:extLst>
              <a:ext uri="{FF2B5EF4-FFF2-40B4-BE49-F238E27FC236}">
                <a16:creationId xmlns:a16="http://schemas.microsoft.com/office/drawing/2014/main" id="{10FCB0DE-BD05-06A2-646E-093185B24CF7}"/>
              </a:ext>
            </a:extLst>
          </p:cNvPr>
          <p:cNvPicPr>
            <a:picLocks noChangeAspect="1"/>
          </p:cNvPicPr>
          <p:nvPr/>
        </p:nvPicPr>
        <p:blipFill>
          <a:blip r:embed="rId6"/>
          <a:stretch>
            <a:fillRect/>
          </a:stretch>
        </p:blipFill>
        <p:spPr>
          <a:xfrm>
            <a:off x="6847732" y="1984442"/>
            <a:ext cx="3833238" cy="1394491"/>
          </a:xfrm>
          <a:prstGeom prst="rect">
            <a:avLst/>
          </a:prstGeom>
        </p:spPr>
      </p:pic>
      <p:pic>
        <p:nvPicPr>
          <p:cNvPr id="16" name="Picture 15" descr="A close-up of a math problem&#10;&#10;Description automatically generated">
            <a:extLst>
              <a:ext uri="{FF2B5EF4-FFF2-40B4-BE49-F238E27FC236}">
                <a16:creationId xmlns:a16="http://schemas.microsoft.com/office/drawing/2014/main" id="{C9C12109-126D-5283-1FC8-8E2C100D79C8}"/>
              </a:ext>
            </a:extLst>
          </p:cNvPr>
          <p:cNvPicPr>
            <a:picLocks noChangeAspect="1"/>
          </p:cNvPicPr>
          <p:nvPr/>
        </p:nvPicPr>
        <p:blipFill>
          <a:blip r:embed="rId7"/>
          <a:stretch>
            <a:fillRect/>
          </a:stretch>
        </p:blipFill>
        <p:spPr>
          <a:xfrm>
            <a:off x="6847732" y="3476259"/>
            <a:ext cx="4037519" cy="3037916"/>
          </a:xfrm>
          <a:prstGeom prst="rect">
            <a:avLst/>
          </a:prstGeom>
        </p:spPr>
      </p:pic>
      <p:sp>
        <p:nvSpPr>
          <p:cNvPr id="17" name="TextBox 16">
            <a:extLst>
              <a:ext uri="{FF2B5EF4-FFF2-40B4-BE49-F238E27FC236}">
                <a16:creationId xmlns:a16="http://schemas.microsoft.com/office/drawing/2014/main" id="{D99AD71E-25D2-0718-A39C-F83E50C0054F}"/>
              </a:ext>
            </a:extLst>
          </p:cNvPr>
          <p:cNvSpPr txBox="1"/>
          <p:nvPr/>
        </p:nvSpPr>
        <p:spPr>
          <a:xfrm>
            <a:off x="6847732" y="1958916"/>
            <a:ext cx="4037519" cy="4555259"/>
          </a:xfrm>
          <a:prstGeom prst="rect">
            <a:avLst/>
          </a:prstGeom>
          <a:noFill/>
          <a:ln w="25400">
            <a:solidFill>
              <a:srgbClr val="CAD200"/>
            </a:solidFill>
          </a:ln>
        </p:spPr>
        <p:txBody>
          <a:bodyPr wrap="square" rtlCol="0">
            <a:spAutoFit/>
          </a:bodyPr>
          <a:lstStyle/>
          <a:p>
            <a:endParaRPr lang="en-US" dirty="0"/>
          </a:p>
        </p:txBody>
      </p:sp>
      <p:sp>
        <p:nvSpPr>
          <p:cNvPr id="6" name="Rectangle: Rounded Corners 3">
            <a:hlinkClick r:id="rId8" action="ppaction://hlinksldjump"/>
            <a:extLst>
              <a:ext uri="{FF2B5EF4-FFF2-40B4-BE49-F238E27FC236}">
                <a16:creationId xmlns:a16="http://schemas.microsoft.com/office/drawing/2014/main" id="{5107A763-07C9-7D19-0887-BCF04EB8DE9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9"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3643030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and Mark Scheme</a:t>
            </a:r>
          </a:p>
        </p:txBody>
      </p:sp>
      <p:pic>
        <p:nvPicPr>
          <p:cNvPr id="5" name="Picture 4" descr="A table of math equations&#10;&#10;Description automatically generated">
            <a:extLst>
              <a:ext uri="{FF2B5EF4-FFF2-40B4-BE49-F238E27FC236}">
                <a16:creationId xmlns:a16="http://schemas.microsoft.com/office/drawing/2014/main" id="{BE0A7060-73C3-C5B4-F7AA-D77E83E15717}"/>
              </a:ext>
            </a:extLst>
          </p:cNvPr>
          <p:cNvPicPr>
            <a:picLocks noChangeAspect="1"/>
          </p:cNvPicPr>
          <p:nvPr/>
        </p:nvPicPr>
        <p:blipFill>
          <a:blip r:embed="rId2"/>
          <a:stretch>
            <a:fillRect/>
          </a:stretch>
        </p:blipFill>
        <p:spPr>
          <a:xfrm>
            <a:off x="122413" y="1290415"/>
            <a:ext cx="3747769" cy="4702605"/>
          </a:xfrm>
          <a:prstGeom prst="rect">
            <a:avLst/>
          </a:prstGeom>
          <a:ln w="25400">
            <a:solidFill>
              <a:srgbClr val="CAD200"/>
            </a:solidFill>
          </a:ln>
        </p:spPr>
      </p:pic>
      <p:pic>
        <p:nvPicPr>
          <p:cNvPr id="7" name="Picture 6" descr="A paper with text and images&#10;&#10;Description automatically generated with medium confidence">
            <a:extLst>
              <a:ext uri="{FF2B5EF4-FFF2-40B4-BE49-F238E27FC236}">
                <a16:creationId xmlns:a16="http://schemas.microsoft.com/office/drawing/2014/main" id="{7394BF05-E72D-3C85-190D-AB6B00FB73C4}"/>
              </a:ext>
            </a:extLst>
          </p:cNvPr>
          <p:cNvPicPr>
            <a:picLocks noChangeAspect="1"/>
          </p:cNvPicPr>
          <p:nvPr/>
        </p:nvPicPr>
        <p:blipFill>
          <a:blip r:embed="rId3"/>
          <a:stretch>
            <a:fillRect/>
          </a:stretch>
        </p:blipFill>
        <p:spPr>
          <a:xfrm>
            <a:off x="3967570" y="1290414"/>
            <a:ext cx="4077823" cy="4702605"/>
          </a:xfrm>
          <a:prstGeom prst="rect">
            <a:avLst/>
          </a:prstGeom>
          <a:ln w="25400">
            <a:solidFill>
              <a:srgbClr val="CAD200"/>
            </a:solidFill>
          </a:ln>
        </p:spPr>
      </p:pic>
      <p:pic>
        <p:nvPicPr>
          <p:cNvPr id="9" name="Picture 8" descr="A paper with text and a diagram&#10;&#10;Description automatically generated">
            <a:extLst>
              <a:ext uri="{FF2B5EF4-FFF2-40B4-BE49-F238E27FC236}">
                <a16:creationId xmlns:a16="http://schemas.microsoft.com/office/drawing/2014/main" id="{F46D8029-55D8-937E-F417-3CF107EA47CC}"/>
              </a:ext>
            </a:extLst>
          </p:cNvPr>
          <p:cNvPicPr>
            <a:picLocks noChangeAspect="1"/>
          </p:cNvPicPr>
          <p:nvPr/>
        </p:nvPicPr>
        <p:blipFill>
          <a:blip r:embed="rId4"/>
          <a:stretch>
            <a:fillRect/>
          </a:stretch>
        </p:blipFill>
        <p:spPr>
          <a:xfrm>
            <a:off x="8142781" y="1466125"/>
            <a:ext cx="3887907" cy="4169604"/>
          </a:xfrm>
          <a:prstGeom prst="rect">
            <a:avLst/>
          </a:prstGeom>
          <a:ln w="25400">
            <a:solidFill>
              <a:srgbClr val="CAD200"/>
            </a:solidFill>
          </a:ln>
        </p:spPr>
      </p:pic>
      <p:sp>
        <p:nvSpPr>
          <p:cNvPr id="3" name="Rectangle: Rounded Corners 3">
            <a:hlinkClick r:id="rId5" action="ppaction://hlinksldjump"/>
            <a:extLst>
              <a:ext uri="{FF2B5EF4-FFF2-40B4-BE49-F238E27FC236}">
                <a16:creationId xmlns:a16="http://schemas.microsoft.com/office/drawing/2014/main" id="{306443F3-9F12-F650-8BCD-E91B4101591D}"/>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6"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516860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168790F-E905-B389-3F59-90133E278517}"/>
              </a:ext>
            </a:extLst>
          </p:cNvPr>
          <p:cNvGraphicFramePr>
            <a:graphicFrameLocks noGrp="1"/>
          </p:cNvGraphicFramePr>
          <p:nvPr>
            <p:extLst>
              <p:ext uri="{D42A27DB-BD31-4B8C-83A1-F6EECF244321}">
                <p14:modId xmlns:p14="http://schemas.microsoft.com/office/powerpoint/2010/main" val="694639208"/>
              </p:ext>
            </p:extLst>
          </p:nvPr>
        </p:nvGraphicFramePr>
        <p:xfrm>
          <a:off x="3751827" y="34382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BD1A6E77-2652-0F0D-43BE-EF466B2BBF73}"/>
              </a:ext>
            </a:extLst>
          </p:cNvPr>
          <p:cNvPicPr>
            <a:picLocks noChangeAspect="1"/>
          </p:cNvPicPr>
          <p:nvPr/>
        </p:nvPicPr>
        <p:blipFill>
          <a:blip r:embed="rId2"/>
          <a:stretch>
            <a:fillRect/>
          </a:stretch>
        </p:blipFill>
        <p:spPr>
          <a:xfrm>
            <a:off x="3816000" y="343824"/>
            <a:ext cx="314476" cy="330200"/>
          </a:xfrm>
          <a:prstGeom prst="rect">
            <a:avLst/>
          </a:prstGeom>
        </p:spPr>
      </p:pic>
      <p:pic>
        <p:nvPicPr>
          <p:cNvPr id="6" name="Picture 5" descr="A table of math equations&#10;&#10;Description automatically generated">
            <a:extLst>
              <a:ext uri="{FF2B5EF4-FFF2-40B4-BE49-F238E27FC236}">
                <a16:creationId xmlns:a16="http://schemas.microsoft.com/office/drawing/2014/main" id="{E13A7370-5254-388A-2F45-3CAA992B6BA0}"/>
              </a:ext>
            </a:extLst>
          </p:cNvPr>
          <p:cNvPicPr>
            <a:picLocks noChangeAspect="1"/>
          </p:cNvPicPr>
          <p:nvPr/>
        </p:nvPicPr>
        <p:blipFill>
          <a:blip r:embed="rId3"/>
          <a:stretch>
            <a:fillRect/>
          </a:stretch>
        </p:blipFill>
        <p:spPr>
          <a:xfrm>
            <a:off x="161311" y="189328"/>
            <a:ext cx="2406791" cy="3019980"/>
          </a:xfrm>
          <a:prstGeom prst="rect">
            <a:avLst/>
          </a:prstGeom>
          <a:ln w="25400">
            <a:noFill/>
          </a:ln>
        </p:spPr>
      </p:pic>
      <p:pic>
        <p:nvPicPr>
          <p:cNvPr id="7" name="Picture 6" descr="A paper with text and images&#10;&#10;Description automatically generated with medium confidence">
            <a:extLst>
              <a:ext uri="{FF2B5EF4-FFF2-40B4-BE49-F238E27FC236}">
                <a16:creationId xmlns:a16="http://schemas.microsoft.com/office/drawing/2014/main" id="{44676430-300F-C586-A1B0-3CD4C4D1F550}"/>
              </a:ext>
            </a:extLst>
          </p:cNvPr>
          <p:cNvPicPr>
            <a:picLocks noChangeAspect="1"/>
          </p:cNvPicPr>
          <p:nvPr/>
        </p:nvPicPr>
        <p:blipFill>
          <a:blip r:embed="rId4"/>
          <a:stretch>
            <a:fillRect/>
          </a:stretch>
        </p:blipFill>
        <p:spPr>
          <a:xfrm>
            <a:off x="161311" y="3209308"/>
            <a:ext cx="2428245" cy="3459364"/>
          </a:xfrm>
          <a:prstGeom prst="rect">
            <a:avLst/>
          </a:prstGeom>
          <a:ln w="25400">
            <a:noFill/>
          </a:ln>
        </p:spPr>
      </p:pic>
      <p:pic>
        <p:nvPicPr>
          <p:cNvPr id="9" name="Picture 8" descr="A paper with math equations&#10;&#10;Description automatically generated">
            <a:extLst>
              <a:ext uri="{FF2B5EF4-FFF2-40B4-BE49-F238E27FC236}">
                <a16:creationId xmlns:a16="http://schemas.microsoft.com/office/drawing/2014/main" id="{9796EA3C-51E6-BAB3-6A65-C7AAD324E99F}"/>
              </a:ext>
            </a:extLst>
          </p:cNvPr>
          <p:cNvPicPr>
            <a:picLocks noChangeAspect="1"/>
          </p:cNvPicPr>
          <p:nvPr/>
        </p:nvPicPr>
        <p:blipFill>
          <a:blip r:embed="rId5"/>
          <a:stretch>
            <a:fillRect/>
          </a:stretch>
        </p:blipFill>
        <p:spPr>
          <a:xfrm>
            <a:off x="2900438" y="945203"/>
            <a:ext cx="3798651" cy="3626798"/>
          </a:xfrm>
          <a:prstGeom prst="rect">
            <a:avLst/>
          </a:prstGeom>
        </p:spPr>
      </p:pic>
      <p:pic>
        <p:nvPicPr>
          <p:cNvPr id="11" name="Picture 10" descr="A close-up of a math problem&#10;&#10;Description automatically generated">
            <a:extLst>
              <a:ext uri="{FF2B5EF4-FFF2-40B4-BE49-F238E27FC236}">
                <a16:creationId xmlns:a16="http://schemas.microsoft.com/office/drawing/2014/main" id="{643F613A-C57F-381D-E188-0F8F5DD569A2}"/>
              </a:ext>
            </a:extLst>
          </p:cNvPr>
          <p:cNvPicPr>
            <a:picLocks noChangeAspect="1"/>
          </p:cNvPicPr>
          <p:nvPr/>
        </p:nvPicPr>
        <p:blipFill>
          <a:blip r:embed="rId6"/>
          <a:stretch>
            <a:fillRect/>
          </a:stretch>
        </p:blipFill>
        <p:spPr>
          <a:xfrm>
            <a:off x="7435545" y="878428"/>
            <a:ext cx="4096488" cy="3844660"/>
          </a:xfrm>
          <a:prstGeom prst="rect">
            <a:avLst/>
          </a:prstGeom>
        </p:spPr>
      </p:pic>
      <p:sp>
        <p:nvSpPr>
          <p:cNvPr id="12" name="TextBox 11">
            <a:extLst>
              <a:ext uri="{FF2B5EF4-FFF2-40B4-BE49-F238E27FC236}">
                <a16:creationId xmlns:a16="http://schemas.microsoft.com/office/drawing/2014/main" id="{8D42E27C-277F-E396-2568-E443C1C4BE65}"/>
              </a:ext>
            </a:extLst>
          </p:cNvPr>
          <p:cNvSpPr txBox="1"/>
          <p:nvPr/>
        </p:nvSpPr>
        <p:spPr>
          <a:xfrm>
            <a:off x="2612039" y="4607175"/>
            <a:ext cx="4375448" cy="147732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 </a:t>
            </a:r>
            <a:r>
              <a:rPr lang="en-GB" sz="1500" dirty="0"/>
              <a:t>Note that this candidate has several different attempts. They opt for Way 1 at the bottom of the page.  M1: Uses the form </a:t>
            </a:r>
            <a:r>
              <a:rPr lang="en-GB" sz="1500" i="1" dirty="0"/>
              <a:t>H</a:t>
            </a:r>
            <a:r>
              <a:rPr lang="en-GB" sz="1500" dirty="0"/>
              <a:t> = </a:t>
            </a:r>
            <a:r>
              <a:rPr lang="en-GB" sz="1500" i="1" dirty="0"/>
              <a:t>ax</a:t>
            </a:r>
            <a:r>
              <a:rPr lang="en-GB" sz="1500" baseline="30000" dirty="0"/>
              <a:t>2</a:t>
            </a:r>
            <a:r>
              <a:rPr lang="en-GB" sz="1500" dirty="0"/>
              <a:t> + </a:t>
            </a:r>
            <a:r>
              <a:rPr lang="en-GB" sz="1500" i="1" dirty="0" err="1"/>
              <a:t>bx</a:t>
            </a:r>
            <a:r>
              <a:rPr lang="en-GB" sz="1500" dirty="0"/>
              <a:t> +</a:t>
            </a:r>
            <a:r>
              <a:rPr lang="en-GB" sz="1500" i="1" dirty="0"/>
              <a:t>c</a:t>
            </a:r>
            <a:r>
              <a:rPr lang="en-GB" sz="1500" dirty="0"/>
              <a:t> and uses </a:t>
            </a:r>
          </a:p>
          <a:p>
            <a:r>
              <a:rPr lang="en-GB" sz="1500" dirty="0"/>
              <a:t>H = 2 when </a:t>
            </a:r>
            <a:r>
              <a:rPr lang="en-GB" sz="1500" i="1" dirty="0"/>
              <a:t>x</a:t>
            </a:r>
            <a:r>
              <a:rPr lang="en-GB" sz="1500" dirty="0"/>
              <a:t> = 0 to find the constant term and then uses </a:t>
            </a:r>
            <a:r>
              <a:rPr lang="en-GB" sz="1500" i="1" dirty="0"/>
              <a:t>H</a:t>
            </a:r>
            <a:r>
              <a:rPr lang="en-GB" sz="1500" dirty="0"/>
              <a:t> = 0.8 when </a:t>
            </a:r>
            <a:r>
              <a:rPr lang="en-GB" sz="1500" i="1" dirty="0"/>
              <a:t>x</a:t>
            </a:r>
            <a:r>
              <a:rPr lang="en-GB" sz="1500" dirty="0"/>
              <a:t> = 20 to obtain an equation in </a:t>
            </a:r>
            <a:r>
              <a:rPr lang="en-GB" sz="1500" i="1" dirty="0"/>
              <a:t>a</a:t>
            </a:r>
            <a:r>
              <a:rPr lang="en-GB" sz="1500" dirty="0"/>
              <a:t> and </a:t>
            </a:r>
            <a:r>
              <a:rPr lang="en-GB" sz="1500" i="1" dirty="0"/>
              <a:t>b</a:t>
            </a:r>
            <a:endParaRPr lang="en-GB" sz="1500" dirty="0"/>
          </a:p>
        </p:txBody>
      </p:sp>
      <p:sp>
        <p:nvSpPr>
          <p:cNvPr id="13" name="Rectangle: Rounded Corners 26">
            <a:extLst>
              <a:ext uri="{FF2B5EF4-FFF2-40B4-BE49-F238E27FC236}">
                <a16:creationId xmlns:a16="http://schemas.microsoft.com/office/drawing/2014/main" id="{CFA95F91-C112-6433-A218-C524749E2896}"/>
              </a:ext>
            </a:extLst>
          </p:cNvPr>
          <p:cNvSpPr/>
          <p:nvPr/>
        </p:nvSpPr>
        <p:spPr>
          <a:xfrm>
            <a:off x="3997312" y="404321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9957DF61-2FA5-F1EE-807A-87B541FB72A9}"/>
              </a:ext>
            </a:extLst>
          </p:cNvPr>
          <p:cNvSpPr txBox="1"/>
          <p:nvPr/>
        </p:nvSpPr>
        <p:spPr>
          <a:xfrm>
            <a:off x="2612039" y="6073170"/>
            <a:ext cx="4766555" cy="784830"/>
          </a:xfrm>
          <a:prstGeom prst="rect">
            <a:avLst/>
          </a:prstGeom>
          <a:solidFill>
            <a:schemeClr val="accent2">
              <a:lumMod val="20000"/>
              <a:lumOff val="80000"/>
            </a:schemeClr>
          </a:solidFill>
        </p:spPr>
        <p:txBody>
          <a:bodyPr wrap="square" rtlCol="0">
            <a:spAutoFit/>
          </a:bodyPr>
          <a:lstStyle/>
          <a:p>
            <a:r>
              <a:rPr lang="en-GB" sz="1500" dirty="0"/>
              <a:t>dM0: There is no evidence that they are using a correct approach for Way 1 that uses </a:t>
            </a:r>
            <a:r>
              <a:rPr lang="en-GB" sz="1500" dirty="0" err="1"/>
              <a:t>d</a:t>
            </a:r>
            <a:r>
              <a:rPr lang="en-GB" sz="1500" i="1" dirty="0" err="1"/>
              <a:t>H</a:t>
            </a:r>
            <a:r>
              <a:rPr lang="en-GB" sz="1500" dirty="0"/>
              <a:t>/d</a:t>
            </a:r>
            <a:r>
              <a:rPr lang="en-GB" sz="1500" i="1" dirty="0"/>
              <a:t>x</a:t>
            </a:r>
            <a:r>
              <a:rPr lang="en-GB" sz="1500" dirty="0"/>
              <a:t> = 0 at </a:t>
            </a:r>
            <a:r>
              <a:rPr lang="en-GB" sz="1500" i="1" dirty="0"/>
              <a:t>x</a:t>
            </a:r>
            <a:r>
              <a:rPr lang="en-GB" sz="1500" dirty="0"/>
              <a:t> = 9 or another valid point to find another equation in </a:t>
            </a:r>
            <a:r>
              <a:rPr lang="en-GB" sz="1500" i="1" dirty="0"/>
              <a:t>a</a:t>
            </a:r>
            <a:r>
              <a:rPr lang="en-GB" sz="1500" dirty="0"/>
              <a:t> and </a:t>
            </a:r>
            <a:r>
              <a:rPr lang="en-GB" sz="1500" i="1" dirty="0"/>
              <a:t>b</a:t>
            </a:r>
            <a:endParaRPr lang="en-GB" sz="1500" dirty="0"/>
          </a:p>
        </p:txBody>
      </p:sp>
      <p:sp>
        <p:nvSpPr>
          <p:cNvPr id="16" name="Rectangle: Rounded Corners 26">
            <a:extLst>
              <a:ext uri="{FF2B5EF4-FFF2-40B4-BE49-F238E27FC236}">
                <a16:creationId xmlns:a16="http://schemas.microsoft.com/office/drawing/2014/main" id="{10F1FC7D-7ACE-6EF8-6363-8FBDD9AC4CCF}"/>
              </a:ext>
            </a:extLst>
          </p:cNvPr>
          <p:cNvSpPr/>
          <p:nvPr/>
        </p:nvSpPr>
        <p:spPr>
          <a:xfrm>
            <a:off x="10940553" y="1021404"/>
            <a:ext cx="596451" cy="418289"/>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17" name="TextBox 16">
            <a:extLst>
              <a:ext uri="{FF2B5EF4-FFF2-40B4-BE49-F238E27FC236}">
                <a16:creationId xmlns:a16="http://schemas.microsoft.com/office/drawing/2014/main" id="{07A8D1B7-0CAD-0AC4-EEE5-0082571833C6}"/>
              </a:ext>
            </a:extLst>
          </p:cNvPr>
          <p:cNvSpPr txBox="1"/>
          <p:nvPr/>
        </p:nvSpPr>
        <p:spPr>
          <a:xfrm>
            <a:off x="7510121" y="395303"/>
            <a:ext cx="1973668" cy="323165"/>
          </a:xfrm>
          <a:prstGeom prst="rect">
            <a:avLst/>
          </a:prstGeom>
          <a:solidFill>
            <a:schemeClr val="accent2">
              <a:lumMod val="20000"/>
              <a:lumOff val="80000"/>
            </a:schemeClr>
          </a:solidFill>
        </p:spPr>
        <p:txBody>
          <a:bodyPr wrap="square" rtlCol="0">
            <a:spAutoFit/>
          </a:bodyPr>
          <a:lstStyle/>
          <a:p>
            <a:r>
              <a:rPr lang="en-GB" sz="1500" dirty="0"/>
              <a:t>ddM0A0: Follows</a:t>
            </a:r>
          </a:p>
        </p:txBody>
      </p:sp>
      <p:sp>
        <p:nvSpPr>
          <p:cNvPr id="20" name="Rectangle: Rounded Corners 26">
            <a:extLst>
              <a:ext uri="{FF2B5EF4-FFF2-40B4-BE49-F238E27FC236}">
                <a16:creationId xmlns:a16="http://schemas.microsoft.com/office/drawing/2014/main" id="{BD9E3E9C-8068-4A35-3060-F47B7FFA5D39}"/>
              </a:ext>
            </a:extLst>
          </p:cNvPr>
          <p:cNvSpPr/>
          <p:nvPr/>
        </p:nvSpPr>
        <p:spPr>
          <a:xfrm>
            <a:off x="7267181" y="2168549"/>
            <a:ext cx="834610" cy="34587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ddM0A0</a:t>
            </a:r>
          </a:p>
        </p:txBody>
      </p:sp>
      <p:sp>
        <p:nvSpPr>
          <p:cNvPr id="21" name="Rectangle: Rounded Corners 6">
            <a:extLst>
              <a:ext uri="{FF2B5EF4-FFF2-40B4-BE49-F238E27FC236}">
                <a16:creationId xmlns:a16="http://schemas.microsoft.com/office/drawing/2014/main" id="{B77934E4-DEFC-958C-C049-9DB60CC21155}"/>
              </a:ext>
            </a:extLst>
          </p:cNvPr>
          <p:cNvSpPr/>
          <p:nvPr/>
        </p:nvSpPr>
        <p:spPr>
          <a:xfrm>
            <a:off x="5967128" y="166392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1/4</a:t>
            </a:r>
          </a:p>
        </p:txBody>
      </p:sp>
      <p:sp>
        <p:nvSpPr>
          <p:cNvPr id="22" name="TextBox 21">
            <a:extLst>
              <a:ext uri="{FF2B5EF4-FFF2-40B4-BE49-F238E27FC236}">
                <a16:creationId xmlns:a16="http://schemas.microsoft.com/office/drawing/2014/main" id="{D1B24DD5-0B22-FF6D-8BE1-D4121C98D466}"/>
              </a:ext>
            </a:extLst>
          </p:cNvPr>
          <p:cNvSpPr txBox="1"/>
          <p:nvPr/>
        </p:nvSpPr>
        <p:spPr>
          <a:xfrm>
            <a:off x="7378594" y="4849217"/>
            <a:ext cx="2428245"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Acceptable comment </a:t>
            </a:r>
          </a:p>
        </p:txBody>
      </p:sp>
      <p:sp>
        <p:nvSpPr>
          <p:cNvPr id="23" name="Rectangle: Rounded Corners 26">
            <a:extLst>
              <a:ext uri="{FF2B5EF4-FFF2-40B4-BE49-F238E27FC236}">
                <a16:creationId xmlns:a16="http://schemas.microsoft.com/office/drawing/2014/main" id="{D9F40107-7CAB-9D7A-6624-B733F42B6B4D}"/>
              </a:ext>
            </a:extLst>
          </p:cNvPr>
          <p:cNvSpPr/>
          <p:nvPr/>
        </p:nvSpPr>
        <p:spPr>
          <a:xfrm>
            <a:off x="7223187" y="350986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4" name="Rectangle: Rounded Corners 6">
            <a:extLst>
              <a:ext uri="{FF2B5EF4-FFF2-40B4-BE49-F238E27FC236}">
                <a16:creationId xmlns:a16="http://schemas.microsoft.com/office/drawing/2014/main" id="{E10C5623-255A-E622-624E-C0934CBCF799}"/>
              </a:ext>
            </a:extLst>
          </p:cNvPr>
          <p:cNvSpPr/>
          <p:nvPr/>
        </p:nvSpPr>
        <p:spPr>
          <a:xfrm>
            <a:off x="11038271" y="260212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5" name="TextBox 24">
            <a:extLst>
              <a:ext uri="{FF2B5EF4-FFF2-40B4-BE49-F238E27FC236}">
                <a16:creationId xmlns:a16="http://schemas.microsoft.com/office/drawing/2014/main" id="{D7914C71-4F58-ECCE-CD42-ED4A4BE0B96D}"/>
              </a:ext>
            </a:extLst>
          </p:cNvPr>
          <p:cNvSpPr txBox="1"/>
          <p:nvPr/>
        </p:nvSpPr>
        <p:spPr>
          <a:xfrm>
            <a:off x="7510121" y="5529344"/>
            <a:ext cx="3561403"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Obtains a value for </a:t>
            </a:r>
            <a:r>
              <a:rPr lang="en-GB" sz="1500" i="1" dirty="0"/>
              <a:t>H</a:t>
            </a:r>
            <a:r>
              <a:rPr lang="en-GB" sz="1500" dirty="0"/>
              <a:t> using x = 16 in their quadratic equation</a:t>
            </a:r>
          </a:p>
        </p:txBody>
      </p:sp>
      <p:sp>
        <p:nvSpPr>
          <p:cNvPr id="26" name="Rectangle: Rounded Corners 26">
            <a:extLst>
              <a:ext uri="{FF2B5EF4-FFF2-40B4-BE49-F238E27FC236}">
                <a16:creationId xmlns:a16="http://schemas.microsoft.com/office/drawing/2014/main" id="{0E7815E9-2BC4-A87C-ED25-CD6B7AE86BD6}"/>
              </a:ext>
            </a:extLst>
          </p:cNvPr>
          <p:cNvSpPr/>
          <p:nvPr/>
        </p:nvSpPr>
        <p:spPr>
          <a:xfrm>
            <a:off x="11180416" y="404807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7" name="TextBox 26">
            <a:extLst>
              <a:ext uri="{FF2B5EF4-FFF2-40B4-BE49-F238E27FC236}">
                <a16:creationId xmlns:a16="http://schemas.microsoft.com/office/drawing/2014/main" id="{E0137491-A945-891C-41BE-C9B9448B8B08}"/>
              </a:ext>
            </a:extLst>
          </p:cNvPr>
          <p:cNvSpPr txBox="1"/>
          <p:nvPr/>
        </p:nvSpPr>
        <p:spPr>
          <a:xfrm>
            <a:off x="8305953" y="6462697"/>
            <a:ext cx="1969737" cy="323165"/>
          </a:xfrm>
          <a:prstGeom prst="rect">
            <a:avLst/>
          </a:prstGeom>
          <a:solidFill>
            <a:schemeClr val="accent2">
              <a:lumMod val="20000"/>
              <a:lumOff val="80000"/>
            </a:schemeClr>
          </a:solidFill>
        </p:spPr>
        <p:txBody>
          <a:bodyPr wrap="square" rtlCol="0">
            <a:spAutoFit/>
          </a:bodyPr>
          <a:lstStyle/>
          <a:p>
            <a:r>
              <a:rPr lang="en-GB" sz="1500" dirty="0"/>
              <a:t>A0: Incorrect equation </a:t>
            </a:r>
          </a:p>
        </p:txBody>
      </p:sp>
      <p:sp>
        <p:nvSpPr>
          <p:cNvPr id="28" name="Rectangle: Rounded Corners 26">
            <a:extLst>
              <a:ext uri="{FF2B5EF4-FFF2-40B4-BE49-F238E27FC236}">
                <a16:creationId xmlns:a16="http://schemas.microsoft.com/office/drawing/2014/main" id="{7AD6F310-9496-6406-912F-77417ACA154D}"/>
              </a:ext>
            </a:extLst>
          </p:cNvPr>
          <p:cNvSpPr/>
          <p:nvPr/>
        </p:nvSpPr>
        <p:spPr>
          <a:xfrm>
            <a:off x="7378594" y="440116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9" name="Rectangle: Rounded Corners 6">
            <a:extLst>
              <a:ext uri="{FF2B5EF4-FFF2-40B4-BE49-F238E27FC236}">
                <a16:creationId xmlns:a16="http://schemas.microsoft.com/office/drawing/2014/main" id="{8A37D90F-B07B-EB7C-0B79-0BEC72405D20}"/>
              </a:ext>
            </a:extLst>
          </p:cNvPr>
          <p:cNvSpPr/>
          <p:nvPr/>
        </p:nvSpPr>
        <p:spPr>
          <a:xfrm>
            <a:off x="10161995" y="471688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30" name="Rectangle: Rounded Corners 6">
            <a:extLst>
              <a:ext uri="{FF2B5EF4-FFF2-40B4-BE49-F238E27FC236}">
                <a16:creationId xmlns:a16="http://schemas.microsoft.com/office/drawing/2014/main" id="{E026CD8E-1959-7D66-D977-C11893D9B20A}"/>
              </a:ext>
            </a:extLst>
          </p:cNvPr>
          <p:cNvSpPr/>
          <p:nvPr/>
        </p:nvSpPr>
        <p:spPr>
          <a:xfrm>
            <a:off x="11038271" y="6000315"/>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3/7</a:t>
            </a:r>
          </a:p>
        </p:txBody>
      </p:sp>
      <p:sp>
        <p:nvSpPr>
          <p:cNvPr id="2" name="Rectangle: Rounded Corners 3">
            <a:hlinkClick r:id="rId7" action="ppaction://hlinksldjump"/>
            <a:extLst>
              <a:ext uri="{FF2B5EF4-FFF2-40B4-BE49-F238E27FC236}">
                <a16:creationId xmlns:a16="http://schemas.microsoft.com/office/drawing/2014/main" id="{33BE5491-1FC2-90A9-6982-A0CFA03A8A0A}"/>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91166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17"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168790F-E905-B389-3F59-90133E278517}"/>
              </a:ext>
            </a:extLst>
          </p:cNvPr>
          <p:cNvGraphicFramePr>
            <a:graphicFrameLocks noGrp="1"/>
          </p:cNvGraphicFramePr>
          <p:nvPr>
            <p:extLst>
              <p:ext uri="{D42A27DB-BD31-4B8C-83A1-F6EECF244321}">
                <p14:modId xmlns:p14="http://schemas.microsoft.com/office/powerpoint/2010/main" val="34304375"/>
              </p:ext>
            </p:extLst>
          </p:nvPr>
        </p:nvGraphicFramePr>
        <p:xfrm>
          <a:off x="3751827" y="34382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BD1A6E77-2652-0F0D-43BE-EF466B2BBF73}"/>
              </a:ext>
            </a:extLst>
          </p:cNvPr>
          <p:cNvPicPr>
            <a:picLocks noChangeAspect="1"/>
          </p:cNvPicPr>
          <p:nvPr/>
        </p:nvPicPr>
        <p:blipFill>
          <a:blip r:embed="rId2"/>
          <a:stretch>
            <a:fillRect/>
          </a:stretch>
        </p:blipFill>
        <p:spPr>
          <a:xfrm>
            <a:off x="3852000" y="343824"/>
            <a:ext cx="314476" cy="330200"/>
          </a:xfrm>
          <a:prstGeom prst="rect">
            <a:avLst/>
          </a:prstGeom>
        </p:spPr>
      </p:pic>
      <p:pic>
        <p:nvPicPr>
          <p:cNvPr id="6" name="Picture 5" descr="A table of math equations&#10;&#10;Description automatically generated">
            <a:extLst>
              <a:ext uri="{FF2B5EF4-FFF2-40B4-BE49-F238E27FC236}">
                <a16:creationId xmlns:a16="http://schemas.microsoft.com/office/drawing/2014/main" id="{E13A7370-5254-388A-2F45-3CAA992B6BA0}"/>
              </a:ext>
            </a:extLst>
          </p:cNvPr>
          <p:cNvPicPr>
            <a:picLocks noChangeAspect="1"/>
          </p:cNvPicPr>
          <p:nvPr/>
        </p:nvPicPr>
        <p:blipFill>
          <a:blip r:embed="rId3"/>
          <a:stretch>
            <a:fillRect/>
          </a:stretch>
        </p:blipFill>
        <p:spPr>
          <a:xfrm>
            <a:off x="161311" y="189328"/>
            <a:ext cx="2737532" cy="3019980"/>
          </a:xfrm>
          <a:prstGeom prst="rect">
            <a:avLst/>
          </a:prstGeom>
          <a:ln w="25400">
            <a:noFill/>
          </a:ln>
        </p:spPr>
      </p:pic>
      <p:pic>
        <p:nvPicPr>
          <p:cNvPr id="7" name="Picture 6" descr="A paper with text and images&#10;&#10;Description automatically generated with medium confidence">
            <a:extLst>
              <a:ext uri="{FF2B5EF4-FFF2-40B4-BE49-F238E27FC236}">
                <a16:creationId xmlns:a16="http://schemas.microsoft.com/office/drawing/2014/main" id="{44676430-300F-C586-A1B0-3CD4C4D1F550}"/>
              </a:ext>
            </a:extLst>
          </p:cNvPr>
          <p:cNvPicPr>
            <a:picLocks noChangeAspect="1"/>
          </p:cNvPicPr>
          <p:nvPr/>
        </p:nvPicPr>
        <p:blipFill>
          <a:blip r:embed="rId4"/>
          <a:stretch>
            <a:fillRect/>
          </a:stretch>
        </p:blipFill>
        <p:spPr>
          <a:xfrm>
            <a:off x="161311" y="3209308"/>
            <a:ext cx="2737532" cy="3459364"/>
          </a:xfrm>
          <a:prstGeom prst="rect">
            <a:avLst/>
          </a:prstGeom>
          <a:ln w="25400">
            <a:noFill/>
          </a:ln>
        </p:spPr>
      </p:pic>
      <p:pic>
        <p:nvPicPr>
          <p:cNvPr id="8" name="Picture 7" descr="A close-up of a paper&#10;&#10;Description automatically generated">
            <a:extLst>
              <a:ext uri="{FF2B5EF4-FFF2-40B4-BE49-F238E27FC236}">
                <a16:creationId xmlns:a16="http://schemas.microsoft.com/office/drawing/2014/main" id="{40091A09-E5FF-BB1B-66C8-89D412FC9DFD}"/>
              </a:ext>
            </a:extLst>
          </p:cNvPr>
          <p:cNvPicPr>
            <a:picLocks noChangeAspect="1"/>
          </p:cNvPicPr>
          <p:nvPr/>
        </p:nvPicPr>
        <p:blipFill>
          <a:blip r:embed="rId5"/>
          <a:stretch>
            <a:fillRect/>
          </a:stretch>
        </p:blipFill>
        <p:spPr>
          <a:xfrm>
            <a:off x="3079315" y="872246"/>
            <a:ext cx="4080242" cy="4322323"/>
          </a:xfrm>
          <a:prstGeom prst="rect">
            <a:avLst/>
          </a:prstGeom>
        </p:spPr>
      </p:pic>
      <p:pic>
        <p:nvPicPr>
          <p:cNvPr id="14" name="Picture 13" descr="A close-up of a list of words&#10;&#10;Description automatically generated">
            <a:extLst>
              <a:ext uri="{FF2B5EF4-FFF2-40B4-BE49-F238E27FC236}">
                <a16:creationId xmlns:a16="http://schemas.microsoft.com/office/drawing/2014/main" id="{60304A08-A539-2D5B-C906-9AA1FD26F7C3}"/>
              </a:ext>
            </a:extLst>
          </p:cNvPr>
          <p:cNvPicPr>
            <a:picLocks noChangeAspect="1"/>
          </p:cNvPicPr>
          <p:nvPr/>
        </p:nvPicPr>
        <p:blipFill>
          <a:blip r:embed="rId6"/>
          <a:stretch>
            <a:fillRect/>
          </a:stretch>
        </p:blipFill>
        <p:spPr>
          <a:xfrm>
            <a:off x="3079316" y="5182549"/>
            <a:ext cx="3710590" cy="466929"/>
          </a:xfrm>
          <a:prstGeom prst="rect">
            <a:avLst/>
          </a:prstGeom>
        </p:spPr>
      </p:pic>
      <p:sp>
        <p:nvSpPr>
          <p:cNvPr id="18" name="TextBox 17">
            <a:extLst>
              <a:ext uri="{FF2B5EF4-FFF2-40B4-BE49-F238E27FC236}">
                <a16:creationId xmlns:a16="http://schemas.microsoft.com/office/drawing/2014/main" id="{1A9D7FFA-284F-E547-F511-12D63CB42176}"/>
              </a:ext>
            </a:extLst>
          </p:cNvPr>
          <p:cNvSpPr txBox="1"/>
          <p:nvPr/>
        </p:nvSpPr>
        <p:spPr>
          <a:xfrm>
            <a:off x="3027109" y="5744268"/>
            <a:ext cx="4375448"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 </a:t>
            </a:r>
            <a:r>
              <a:rPr lang="en-GB" sz="1500" dirty="0"/>
              <a:t>M1: Uses the form </a:t>
            </a:r>
            <a:r>
              <a:rPr lang="en-GB" sz="1500" i="1" dirty="0"/>
              <a:t>H</a:t>
            </a:r>
            <a:r>
              <a:rPr lang="en-GB" sz="1500" dirty="0"/>
              <a:t> = </a:t>
            </a:r>
            <a:r>
              <a:rPr lang="en-GB" sz="1500" i="1" dirty="0"/>
              <a:t>ax</a:t>
            </a:r>
            <a:r>
              <a:rPr lang="en-GB" sz="1500" baseline="30000" dirty="0"/>
              <a:t>2</a:t>
            </a:r>
            <a:r>
              <a:rPr lang="en-GB" sz="1500" dirty="0"/>
              <a:t> + </a:t>
            </a:r>
            <a:r>
              <a:rPr lang="en-GB" sz="1500" i="1" dirty="0" err="1"/>
              <a:t>bx</a:t>
            </a:r>
            <a:r>
              <a:rPr lang="en-GB" sz="1500" dirty="0"/>
              <a:t> + </a:t>
            </a:r>
            <a:r>
              <a:rPr lang="en-GB" sz="1500" i="1" dirty="0"/>
              <a:t>c</a:t>
            </a:r>
            <a:r>
              <a:rPr lang="en-GB" sz="1500" dirty="0"/>
              <a:t>, uses </a:t>
            </a:r>
            <a:r>
              <a:rPr lang="en-GB" sz="1500" i="1" dirty="0"/>
              <a:t>H</a:t>
            </a:r>
            <a:r>
              <a:rPr lang="en-GB" sz="1500" dirty="0"/>
              <a:t> = 0 when </a:t>
            </a:r>
            <a:r>
              <a:rPr lang="en-GB" sz="1500" i="1" dirty="0"/>
              <a:t>x</a:t>
            </a:r>
            <a:r>
              <a:rPr lang="en-GB" sz="1500" dirty="0"/>
              <a:t> = 2 (implied by </a:t>
            </a:r>
            <a:r>
              <a:rPr lang="en-GB" sz="1500" i="1" dirty="0"/>
              <a:t>c</a:t>
            </a:r>
            <a:r>
              <a:rPr lang="en-GB" sz="1500" dirty="0"/>
              <a:t> = 2) and then uses</a:t>
            </a:r>
            <a:r>
              <a:rPr lang="en-GB" sz="1500" i="1" dirty="0"/>
              <a:t> b</a:t>
            </a:r>
            <a:r>
              <a:rPr lang="en-GB" sz="1500" dirty="0"/>
              <a:t>/2</a:t>
            </a:r>
            <a:r>
              <a:rPr lang="en-GB" sz="1500" i="1" dirty="0"/>
              <a:t>a</a:t>
            </a:r>
            <a:r>
              <a:rPr lang="en-GB" sz="1500" dirty="0"/>
              <a:t> = 9 to obtain an equation in </a:t>
            </a:r>
            <a:r>
              <a:rPr lang="en-GB" sz="1500" i="1" dirty="0"/>
              <a:t>a</a:t>
            </a:r>
            <a:r>
              <a:rPr lang="en-GB" sz="1500" dirty="0"/>
              <a:t> and </a:t>
            </a:r>
            <a:r>
              <a:rPr lang="en-GB" sz="1500" i="1" dirty="0"/>
              <a:t>b</a:t>
            </a:r>
            <a:r>
              <a:rPr lang="en-GB" sz="1500" dirty="0"/>
              <a:t> (We condone the sign error)</a:t>
            </a:r>
          </a:p>
        </p:txBody>
      </p:sp>
      <p:sp>
        <p:nvSpPr>
          <p:cNvPr id="19" name="Rectangle: Rounded Corners 26">
            <a:extLst>
              <a:ext uri="{FF2B5EF4-FFF2-40B4-BE49-F238E27FC236}">
                <a16:creationId xmlns:a16="http://schemas.microsoft.com/office/drawing/2014/main" id="{2C24662E-BDD5-5F8A-06FE-7D0CB672463D}"/>
              </a:ext>
            </a:extLst>
          </p:cNvPr>
          <p:cNvSpPr/>
          <p:nvPr/>
        </p:nvSpPr>
        <p:spPr>
          <a:xfrm>
            <a:off x="3183880" y="165993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1" name="TextBox 30">
            <a:extLst>
              <a:ext uri="{FF2B5EF4-FFF2-40B4-BE49-F238E27FC236}">
                <a16:creationId xmlns:a16="http://schemas.microsoft.com/office/drawing/2014/main" id="{608E38F8-E169-E0CA-B37F-1DC779408201}"/>
              </a:ext>
            </a:extLst>
          </p:cNvPr>
          <p:cNvSpPr txBox="1"/>
          <p:nvPr/>
        </p:nvSpPr>
        <p:spPr>
          <a:xfrm>
            <a:off x="7554116" y="872246"/>
            <a:ext cx="4405960" cy="1246495"/>
          </a:xfrm>
          <a:prstGeom prst="rect">
            <a:avLst/>
          </a:prstGeom>
          <a:solidFill>
            <a:schemeClr val="tx2">
              <a:lumMod val="20000"/>
              <a:lumOff val="80000"/>
            </a:schemeClr>
          </a:solidFill>
        </p:spPr>
        <p:txBody>
          <a:bodyPr wrap="square" rtlCol="0">
            <a:spAutoFit/>
          </a:bodyPr>
          <a:lstStyle/>
          <a:p>
            <a:r>
              <a:rPr lang="en-GB" sz="1500" dirty="0"/>
              <a:t>dM1: Uses the form </a:t>
            </a:r>
            <a:r>
              <a:rPr lang="en-GB" sz="1500" i="1" dirty="0"/>
              <a:t>H</a:t>
            </a:r>
            <a:r>
              <a:rPr lang="en-GB" sz="1500" dirty="0"/>
              <a:t> = </a:t>
            </a:r>
            <a:r>
              <a:rPr lang="en-GB" sz="1500" i="1" dirty="0"/>
              <a:t>ax</a:t>
            </a:r>
            <a:r>
              <a:rPr lang="en-GB" sz="1500" baseline="30000" dirty="0"/>
              <a:t>2</a:t>
            </a:r>
            <a:r>
              <a:rPr lang="en-GB" sz="1500" dirty="0"/>
              <a:t> + </a:t>
            </a:r>
            <a:r>
              <a:rPr lang="en-GB" sz="1500" i="1" dirty="0" err="1"/>
              <a:t>bx</a:t>
            </a:r>
            <a:r>
              <a:rPr lang="en-GB" sz="1500" dirty="0"/>
              <a:t> +</a:t>
            </a:r>
            <a:r>
              <a:rPr lang="en-GB" sz="1500" i="1" dirty="0"/>
              <a:t>c</a:t>
            </a:r>
            <a:r>
              <a:rPr lang="en-GB" sz="1500" dirty="0"/>
              <a:t>, uses H = 0 when </a:t>
            </a:r>
          </a:p>
          <a:p>
            <a:r>
              <a:rPr lang="en-GB" sz="1500" i="1" dirty="0"/>
              <a:t>x</a:t>
            </a:r>
            <a:r>
              <a:rPr lang="en-GB" sz="1500" dirty="0"/>
              <a:t> = 2 (implied by</a:t>
            </a:r>
            <a:r>
              <a:rPr lang="en-GB" sz="1500" i="1" dirty="0"/>
              <a:t> c</a:t>
            </a:r>
            <a:r>
              <a:rPr lang="en-GB" sz="1500" dirty="0"/>
              <a:t> = 2), uses </a:t>
            </a:r>
            <a:r>
              <a:rPr lang="en-GB" sz="1500" i="1" dirty="0"/>
              <a:t>b/</a:t>
            </a:r>
            <a:r>
              <a:rPr lang="en-GB" sz="1500" dirty="0"/>
              <a:t>2</a:t>
            </a:r>
            <a:r>
              <a:rPr lang="en-GB" sz="1500" i="1" dirty="0"/>
              <a:t>a </a:t>
            </a:r>
            <a:r>
              <a:rPr lang="en-GB" sz="1500" dirty="0"/>
              <a:t>= 9 to obtain an equation in</a:t>
            </a:r>
            <a:r>
              <a:rPr lang="en-GB" sz="1500" i="1" dirty="0"/>
              <a:t> a</a:t>
            </a:r>
            <a:r>
              <a:rPr lang="en-GB" sz="1500" dirty="0"/>
              <a:t> and </a:t>
            </a:r>
            <a:r>
              <a:rPr lang="en-GB" sz="1500" i="1" dirty="0"/>
              <a:t>b </a:t>
            </a:r>
            <a:r>
              <a:rPr lang="en-GB" sz="1500" dirty="0"/>
              <a:t>and uses </a:t>
            </a:r>
            <a:r>
              <a:rPr lang="en-GB" sz="1500" i="1" dirty="0"/>
              <a:t>H</a:t>
            </a:r>
            <a:r>
              <a:rPr lang="en-GB" sz="1500" dirty="0"/>
              <a:t> = 0.8 when </a:t>
            </a:r>
            <a:r>
              <a:rPr lang="en-GB" sz="1500" i="1" dirty="0"/>
              <a:t>x </a:t>
            </a:r>
            <a:r>
              <a:rPr lang="en-GB" sz="1500" dirty="0"/>
              <a:t>= 20 to obtain another equation (note that they have already substituted for </a:t>
            </a:r>
            <a:r>
              <a:rPr lang="en-GB" sz="1500" i="1" dirty="0"/>
              <a:t>b</a:t>
            </a:r>
            <a:r>
              <a:rPr lang="en-GB" sz="1500" dirty="0"/>
              <a:t> using </a:t>
            </a:r>
            <a:r>
              <a:rPr lang="en-GB" sz="1500" i="1" dirty="0"/>
              <a:t>b</a:t>
            </a:r>
            <a:r>
              <a:rPr lang="en-GB" sz="1500" dirty="0"/>
              <a:t> = 18</a:t>
            </a:r>
            <a:r>
              <a:rPr lang="en-GB" sz="1500" i="1" dirty="0"/>
              <a:t>a</a:t>
            </a:r>
            <a:r>
              <a:rPr lang="en-GB" sz="1500" dirty="0"/>
              <a:t>)</a:t>
            </a:r>
          </a:p>
        </p:txBody>
      </p:sp>
      <p:sp>
        <p:nvSpPr>
          <p:cNvPr id="32" name="Rectangle: Rounded Corners 26">
            <a:extLst>
              <a:ext uri="{FF2B5EF4-FFF2-40B4-BE49-F238E27FC236}">
                <a16:creationId xmlns:a16="http://schemas.microsoft.com/office/drawing/2014/main" id="{7660D26F-21D4-BF74-8041-A4F0217344A1}"/>
              </a:ext>
            </a:extLst>
          </p:cNvPr>
          <p:cNvSpPr/>
          <p:nvPr/>
        </p:nvSpPr>
        <p:spPr>
          <a:xfrm>
            <a:off x="3027109" y="3147270"/>
            <a:ext cx="596451" cy="41828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3" name="TextBox 32">
            <a:extLst>
              <a:ext uri="{FF2B5EF4-FFF2-40B4-BE49-F238E27FC236}">
                <a16:creationId xmlns:a16="http://schemas.microsoft.com/office/drawing/2014/main" id="{B250334C-62A9-E44D-CB70-7F80ACA652A1}"/>
              </a:ext>
            </a:extLst>
          </p:cNvPr>
          <p:cNvSpPr txBox="1"/>
          <p:nvPr/>
        </p:nvSpPr>
        <p:spPr>
          <a:xfrm>
            <a:off x="7554116" y="2345276"/>
            <a:ext cx="4405960" cy="553998"/>
          </a:xfrm>
          <a:prstGeom prst="rect">
            <a:avLst/>
          </a:prstGeom>
          <a:solidFill>
            <a:schemeClr val="tx2">
              <a:lumMod val="20000"/>
              <a:lumOff val="80000"/>
            </a:schemeClr>
          </a:solidFill>
        </p:spPr>
        <p:txBody>
          <a:bodyPr wrap="square" rtlCol="0">
            <a:spAutoFit/>
          </a:bodyPr>
          <a:lstStyle/>
          <a:p>
            <a:r>
              <a:rPr lang="en-GB" sz="1500" dirty="0"/>
              <a:t>ddM1: Solves simultaneously to obtain values for </a:t>
            </a:r>
            <a:r>
              <a:rPr lang="en-GB" sz="1500" i="1" dirty="0"/>
              <a:t>a</a:t>
            </a:r>
            <a:r>
              <a:rPr lang="en-GB" sz="1500" dirty="0"/>
              <a:t> and </a:t>
            </a:r>
            <a:r>
              <a:rPr lang="en-GB" sz="1500" i="1" dirty="0"/>
              <a:t>b</a:t>
            </a:r>
            <a:endParaRPr lang="en-GB" sz="1500" dirty="0"/>
          </a:p>
        </p:txBody>
      </p:sp>
      <p:sp>
        <p:nvSpPr>
          <p:cNvPr id="34" name="Rectangle: Rounded Corners 26">
            <a:extLst>
              <a:ext uri="{FF2B5EF4-FFF2-40B4-BE49-F238E27FC236}">
                <a16:creationId xmlns:a16="http://schemas.microsoft.com/office/drawing/2014/main" id="{71AA267B-1E9F-D635-DB8C-4DCEC9B4F0E0}"/>
              </a:ext>
            </a:extLst>
          </p:cNvPr>
          <p:cNvSpPr/>
          <p:nvPr/>
        </p:nvSpPr>
        <p:spPr>
          <a:xfrm>
            <a:off x="2898843" y="4178906"/>
            <a:ext cx="771549" cy="48151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35" name="TextBox 34">
            <a:extLst>
              <a:ext uri="{FF2B5EF4-FFF2-40B4-BE49-F238E27FC236}">
                <a16:creationId xmlns:a16="http://schemas.microsoft.com/office/drawing/2014/main" id="{678CA02F-5C99-0DA1-4040-B66C6CCFA9B9}"/>
              </a:ext>
            </a:extLst>
          </p:cNvPr>
          <p:cNvSpPr txBox="1"/>
          <p:nvPr/>
        </p:nvSpPr>
        <p:spPr>
          <a:xfrm>
            <a:off x="7554116" y="2942246"/>
            <a:ext cx="4405960" cy="553998"/>
          </a:xfrm>
          <a:prstGeom prst="rect">
            <a:avLst/>
          </a:prstGeom>
          <a:solidFill>
            <a:schemeClr val="accent2">
              <a:lumMod val="20000"/>
              <a:lumOff val="80000"/>
            </a:schemeClr>
          </a:solidFill>
        </p:spPr>
        <p:txBody>
          <a:bodyPr wrap="square" rtlCol="0">
            <a:spAutoFit/>
          </a:bodyPr>
          <a:lstStyle/>
          <a:p>
            <a:r>
              <a:rPr lang="en-GB" sz="1500" dirty="0"/>
              <a:t>A0: Incorrect equation because of the earlier sign error</a:t>
            </a:r>
          </a:p>
        </p:txBody>
      </p:sp>
      <p:sp>
        <p:nvSpPr>
          <p:cNvPr id="36" name="TextBox 35">
            <a:extLst>
              <a:ext uri="{FF2B5EF4-FFF2-40B4-BE49-F238E27FC236}">
                <a16:creationId xmlns:a16="http://schemas.microsoft.com/office/drawing/2014/main" id="{07273A06-D2F6-C7CE-1620-C31006D1AD0B}"/>
              </a:ext>
            </a:extLst>
          </p:cNvPr>
          <p:cNvSpPr txBox="1"/>
          <p:nvPr/>
        </p:nvSpPr>
        <p:spPr>
          <a:xfrm>
            <a:off x="7640401" y="3565722"/>
            <a:ext cx="4063117"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Acceptable comment </a:t>
            </a:r>
          </a:p>
        </p:txBody>
      </p:sp>
      <p:sp>
        <p:nvSpPr>
          <p:cNvPr id="37" name="Rectangle: Rounded Corners 6">
            <a:extLst>
              <a:ext uri="{FF2B5EF4-FFF2-40B4-BE49-F238E27FC236}">
                <a16:creationId xmlns:a16="http://schemas.microsoft.com/office/drawing/2014/main" id="{0569A6B5-64DF-2847-BA94-A1836A760E92}"/>
              </a:ext>
            </a:extLst>
          </p:cNvPr>
          <p:cNvSpPr/>
          <p:nvPr/>
        </p:nvSpPr>
        <p:spPr>
          <a:xfrm>
            <a:off x="6487915" y="83155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3/4</a:t>
            </a:r>
          </a:p>
        </p:txBody>
      </p:sp>
      <p:sp>
        <p:nvSpPr>
          <p:cNvPr id="38" name="Rectangle: Rounded Corners 26">
            <a:extLst>
              <a:ext uri="{FF2B5EF4-FFF2-40B4-BE49-F238E27FC236}">
                <a16:creationId xmlns:a16="http://schemas.microsoft.com/office/drawing/2014/main" id="{3656D4E6-F26B-EFF5-CC17-218DFBF044B2}"/>
              </a:ext>
            </a:extLst>
          </p:cNvPr>
          <p:cNvSpPr/>
          <p:nvPr/>
        </p:nvSpPr>
        <p:spPr>
          <a:xfrm>
            <a:off x="5318609" y="469203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9" name="Rectangle: Rounded Corners 26">
            <a:extLst>
              <a:ext uri="{FF2B5EF4-FFF2-40B4-BE49-F238E27FC236}">
                <a16:creationId xmlns:a16="http://schemas.microsoft.com/office/drawing/2014/main" id="{6C27DF7C-D860-45B7-FA43-444636286AD6}"/>
              </a:ext>
            </a:extLst>
          </p:cNvPr>
          <p:cNvSpPr/>
          <p:nvPr/>
        </p:nvSpPr>
        <p:spPr>
          <a:xfrm>
            <a:off x="2651478" y="518254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0" name="Rectangle: Rounded Corners 6">
            <a:extLst>
              <a:ext uri="{FF2B5EF4-FFF2-40B4-BE49-F238E27FC236}">
                <a16:creationId xmlns:a16="http://schemas.microsoft.com/office/drawing/2014/main" id="{9D872C8B-23CE-0CE4-856D-DF267D47EDE9}"/>
              </a:ext>
            </a:extLst>
          </p:cNvPr>
          <p:cNvSpPr/>
          <p:nvPr/>
        </p:nvSpPr>
        <p:spPr>
          <a:xfrm>
            <a:off x="6300102" y="464184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1" name="TextBox 40">
            <a:extLst>
              <a:ext uri="{FF2B5EF4-FFF2-40B4-BE49-F238E27FC236}">
                <a16:creationId xmlns:a16="http://schemas.microsoft.com/office/drawing/2014/main" id="{0E83DC8E-A2ED-CF3D-D80A-A2998A8559A8}"/>
              </a:ext>
            </a:extLst>
          </p:cNvPr>
          <p:cNvSpPr txBox="1"/>
          <p:nvPr/>
        </p:nvSpPr>
        <p:spPr>
          <a:xfrm>
            <a:off x="7716026" y="4314147"/>
            <a:ext cx="4367911"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Obtains a value for </a:t>
            </a:r>
            <a:r>
              <a:rPr lang="en-GB" sz="1500" i="1" dirty="0"/>
              <a:t>H</a:t>
            </a:r>
            <a:r>
              <a:rPr lang="en-GB" sz="1500" dirty="0"/>
              <a:t> using </a:t>
            </a:r>
            <a:r>
              <a:rPr lang="en-GB" sz="1500" i="1" dirty="0"/>
              <a:t>x</a:t>
            </a:r>
            <a:r>
              <a:rPr lang="en-GB" sz="1500" dirty="0"/>
              <a:t> = 16 in their quadratic equation</a:t>
            </a:r>
          </a:p>
        </p:txBody>
      </p:sp>
      <p:sp>
        <p:nvSpPr>
          <p:cNvPr id="42" name="Rectangle: Rounded Corners 26">
            <a:extLst>
              <a:ext uri="{FF2B5EF4-FFF2-40B4-BE49-F238E27FC236}">
                <a16:creationId xmlns:a16="http://schemas.microsoft.com/office/drawing/2014/main" id="{1645E094-AC22-4602-AB0D-47E02248E62B}"/>
              </a:ext>
            </a:extLst>
          </p:cNvPr>
          <p:cNvSpPr/>
          <p:nvPr/>
        </p:nvSpPr>
        <p:spPr>
          <a:xfrm>
            <a:off x="6530254" y="373473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3" name="TextBox 42">
            <a:extLst>
              <a:ext uri="{FF2B5EF4-FFF2-40B4-BE49-F238E27FC236}">
                <a16:creationId xmlns:a16="http://schemas.microsoft.com/office/drawing/2014/main" id="{85E06181-500B-ADAD-50C8-BA9A97CFDA75}"/>
              </a:ext>
            </a:extLst>
          </p:cNvPr>
          <p:cNvSpPr txBox="1"/>
          <p:nvPr/>
        </p:nvSpPr>
        <p:spPr>
          <a:xfrm>
            <a:off x="7923423" y="5373010"/>
            <a:ext cx="4082140" cy="323165"/>
          </a:xfrm>
          <a:prstGeom prst="rect">
            <a:avLst/>
          </a:prstGeom>
          <a:solidFill>
            <a:schemeClr val="accent2">
              <a:lumMod val="20000"/>
              <a:lumOff val="80000"/>
            </a:schemeClr>
          </a:solidFill>
        </p:spPr>
        <p:txBody>
          <a:bodyPr wrap="square" rtlCol="0">
            <a:spAutoFit/>
          </a:bodyPr>
          <a:lstStyle/>
          <a:p>
            <a:r>
              <a:rPr lang="en-GB" sz="1500" dirty="0"/>
              <a:t>A0: Must have a correct equation </a:t>
            </a:r>
          </a:p>
        </p:txBody>
      </p:sp>
      <p:sp>
        <p:nvSpPr>
          <p:cNvPr id="44" name="Rectangle: Rounded Corners 6">
            <a:extLst>
              <a:ext uri="{FF2B5EF4-FFF2-40B4-BE49-F238E27FC236}">
                <a16:creationId xmlns:a16="http://schemas.microsoft.com/office/drawing/2014/main" id="{B8C4F3A4-4C0F-6C18-55C0-0B72B4D2A58F}"/>
              </a:ext>
            </a:extLst>
          </p:cNvPr>
          <p:cNvSpPr/>
          <p:nvPr/>
        </p:nvSpPr>
        <p:spPr>
          <a:xfrm>
            <a:off x="8159795" y="592013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45" name="Rectangle: Rounded Corners 6">
            <a:extLst>
              <a:ext uri="{FF2B5EF4-FFF2-40B4-BE49-F238E27FC236}">
                <a16:creationId xmlns:a16="http://schemas.microsoft.com/office/drawing/2014/main" id="{C382033C-25C5-7A5F-6FB7-9591E0777CB6}"/>
              </a:ext>
            </a:extLst>
          </p:cNvPr>
          <p:cNvSpPr/>
          <p:nvPr/>
        </p:nvSpPr>
        <p:spPr>
          <a:xfrm>
            <a:off x="10030874" y="5970208"/>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5/7</a:t>
            </a:r>
          </a:p>
        </p:txBody>
      </p:sp>
      <p:sp>
        <p:nvSpPr>
          <p:cNvPr id="46" name="Rectangle: Rounded Corners 26">
            <a:extLst>
              <a:ext uri="{FF2B5EF4-FFF2-40B4-BE49-F238E27FC236}">
                <a16:creationId xmlns:a16="http://schemas.microsoft.com/office/drawing/2014/main" id="{EAEBADFA-ADB1-36C9-CA45-E03BDF124290}"/>
              </a:ext>
            </a:extLst>
          </p:cNvPr>
          <p:cNvSpPr/>
          <p:nvPr/>
        </p:nvSpPr>
        <p:spPr>
          <a:xfrm>
            <a:off x="5016230" y="385214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 name="Rectangle: Rounded Corners 3">
            <a:hlinkClick r:id="rId7" action="ppaction://hlinksldjump"/>
            <a:extLst>
              <a:ext uri="{FF2B5EF4-FFF2-40B4-BE49-F238E27FC236}">
                <a16:creationId xmlns:a16="http://schemas.microsoft.com/office/drawing/2014/main" id="{865DDFBF-2777-3C47-D179-D67E963F2B3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56719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168790F-E905-B389-3F59-90133E278517}"/>
              </a:ext>
            </a:extLst>
          </p:cNvPr>
          <p:cNvGraphicFramePr>
            <a:graphicFrameLocks noGrp="1"/>
          </p:cNvGraphicFramePr>
          <p:nvPr>
            <p:extLst>
              <p:ext uri="{D42A27DB-BD31-4B8C-83A1-F6EECF244321}">
                <p14:modId xmlns:p14="http://schemas.microsoft.com/office/powerpoint/2010/main" val="1994867597"/>
              </p:ext>
            </p:extLst>
          </p:nvPr>
        </p:nvGraphicFramePr>
        <p:xfrm>
          <a:off x="3751827" y="34382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BD1A6E77-2652-0F0D-43BE-EF466B2BBF73}"/>
              </a:ext>
            </a:extLst>
          </p:cNvPr>
          <p:cNvPicPr>
            <a:picLocks noChangeAspect="1"/>
          </p:cNvPicPr>
          <p:nvPr/>
        </p:nvPicPr>
        <p:blipFill>
          <a:blip r:embed="rId2"/>
          <a:stretch>
            <a:fillRect/>
          </a:stretch>
        </p:blipFill>
        <p:spPr>
          <a:xfrm>
            <a:off x="3852000" y="343824"/>
            <a:ext cx="314476" cy="330200"/>
          </a:xfrm>
          <a:prstGeom prst="rect">
            <a:avLst/>
          </a:prstGeom>
        </p:spPr>
      </p:pic>
      <p:pic>
        <p:nvPicPr>
          <p:cNvPr id="6" name="Picture 5" descr="A table of math equations&#10;&#10;Description automatically generated">
            <a:extLst>
              <a:ext uri="{FF2B5EF4-FFF2-40B4-BE49-F238E27FC236}">
                <a16:creationId xmlns:a16="http://schemas.microsoft.com/office/drawing/2014/main" id="{E13A7370-5254-388A-2F45-3CAA992B6BA0}"/>
              </a:ext>
            </a:extLst>
          </p:cNvPr>
          <p:cNvPicPr>
            <a:picLocks noChangeAspect="1"/>
          </p:cNvPicPr>
          <p:nvPr/>
        </p:nvPicPr>
        <p:blipFill>
          <a:blip r:embed="rId3"/>
          <a:stretch>
            <a:fillRect/>
          </a:stretch>
        </p:blipFill>
        <p:spPr>
          <a:xfrm>
            <a:off x="161311" y="189328"/>
            <a:ext cx="3126638" cy="3019980"/>
          </a:xfrm>
          <a:prstGeom prst="rect">
            <a:avLst/>
          </a:prstGeom>
          <a:ln w="25400">
            <a:noFill/>
          </a:ln>
        </p:spPr>
      </p:pic>
      <p:pic>
        <p:nvPicPr>
          <p:cNvPr id="7" name="Picture 6" descr="A paper with text and images&#10;&#10;Description automatically generated with medium confidence">
            <a:extLst>
              <a:ext uri="{FF2B5EF4-FFF2-40B4-BE49-F238E27FC236}">
                <a16:creationId xmlns:a16="http://schemas.microsoft.com/office/drawing/2014/main" id="{44676430-300F-C586-A1B0-3CD4C4D1F550}"/>
              </a:ext>
            </a:extLst>
          </p:cNvPr>
          <p:cNvPicPr>
            <a:picLocks noChangeAspect="1"/>
          </p:cNvPicPr>
          <p:nvPr/>
        </p:nvPicPr>
        <p:blipFill>
          <a:blip r:embed="rId4"/>
          <a:stretch>
            <a:fillRect/>
          </a:stretch>
        </p:blipFill>
        <p:spPr>
          <a:xfrm>
            <a:off x="196356" y="3227944"/>
            <a:ext cx="3126637" cy="3459364"/>
          </a:xfrm>
          <a:prstGeom prst="rect">
            <a:avLst/>
          </a:prstGeom>
          <a:ln w="25400">
            <a:noFill/>
          </a:ln>
        </p:spPr>
      </p:pic>
      <p:pic>
        <p:nvPicPr>
          <p:cNvPr id="9" name="Picture 8" descr="A math test with writing on it&#10;&#10;Description automatically generated with medium confidence">
            <a:extLst>
              <a:ext uri="{FF2B5EF4-FFF2-40B4-BE49-F238E27FC236}">
                <a16:creationId xmlns:a16="http://schemas.microsoft.com/office/drawing/2014/main" id="{4FEF5A85-87F1-0E6B-B6A2-1B7BDD51582E}"/>
              </a:ext>
            </a:extLst>
          </p:cNvPr>
          <p:cNvPicPr>
            <a:picLocks noChangeAspect="1"/>
          </p:cNvPicPr>
          <p:nvPr/>
        </p:nvPicPr>
        <p:blipFill>
          <a:blip r:embed="rId5"/>
          <a:stretch>
            <a:fillRect/>
          </a:stretch>
        </p:blipFill>
        <p:spPr>
          <a:xfrm>
            <a:off x="3547758" y="1038918"/>
            <a:ext cx="4006358" cy="1320800"/>
          </a:xfrm>
          <a:prstGeom prst="rect">
            <a:avLst/>
          </a:prstGeom>
        </p:spPr>
      </p:pic>
      <p:pic>
        <p:nvPicPr>
          <p:cNvPr id="11" name="Picture 10" descr="A close-up of a math problem&#10;&#10;Description automatically generated">
            <a:extLst>
              <a:ext uri="{FF2B5EF4-FFF2-40B4-BE49-F238E27FC236}">
                <a16:creationId xmlns:a16="http://schemas.microsoft.com/office/drawing/2014/main" id="{26D4AC8B-3C0E-DE87-03EB-00C6F7967257}"/>
              </a:ext>
            </a:extLst>
          </p:cNvPr>
          <p:cNvPicPr>
            <a:picLocks noChangeAspect="1"/>
          </p:cNvPicPr>
          <p:nvPr/>
        </p:nvPicPr>
        <p:blipFill>
          <a:blip r:embed="rId6"/>
          <a:stretch>
            <a:fillRect/>
          </a:stretch>
        </p:blipFill>
        <p:spPr>
          <a:xfrm>
            <a:off x="3566674" y="2551456"/>
            <a:ext cx="4006358" cy="3267626"/>
          </a:xfrm>
          <a:prstGeom prst="rect">
            <a:avLst/>
          </a:prstGeom>
        </p:spPr>
      </p:pic>
      <p:sp>
        <p:nvSpPr>
          <p:cNvPr id="12" name="TextBox 11">
            <a:extLst>
              <a:ext uri="{FF2B5EF4-FFF2-40B4-BE49-F238E27FC236}">
                <a16:creationId xmlns:a16="http://schemas.microsoft.com/office/drawing/2014/main" id="{06FD3146-6246-2FE4-72B4-C396601ECD8F}"/>
              </a:ext>
            </a:extLst>
          </p:cNvPr>
          <p:cNvSpPr txBox="1"/>
          <p:nvPr/>
        </p:nvSpPr>
        <p:spPr>
          <a:xfrm>
            <a:off x="3397799" y="5883842"/>
            <a:ext cx="4375448"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 </a:t>
            </a:r>
            <a:r>
              <a:rPr lang="en-GB" sz="1500" dirty="0"/>
              <a:t>M1: Uses the form </a:t>
            </a:r>
            <a:r>
              <a:rPr lang="en-GB" sz="1500" i="1" dirty="0"/>
              <a:t>H</a:t>
            </a:r>
            <a:r>
              <a:rPr lang="en-GB" sz="1500" dirty="0"/>
              <a:t> = </a:t>
            </a:r>
            <a:r>
              <a:rPr lang="en-GB" sz="1500" i="1" dirty="0"/>
              <a:t>A</a:t>
            </a:r>
            <a:r>
              <a:rPr lang="en-GB" sz="1500" dirty="0"/>
              <a:t>(</a:t>
            </a:r>
            <a:r>
              <a:rPr lang="en-GB" sz="1500" i="1" dirty="0"/>
              <a:t>x</a:t>
            </a:r>
            <a:r>
              <a:rPr lang="en-GB" sz="1500" dirty="0"/>
              <a:t> - 9)</a:t>
            </a:r>
            <a:r>
              <a:rPr lang="en-GB" sz="1500" baseline="30000" dirty="0"/>
              <a:t>2</a:t>
            </a:r>
            <a:r>
              <a:rPr lang="en-GB" sz="1500" dirty="0"/>
              <a:t> + c and then uses </a:t>
            </a:r>
            <a:r>
              <a:rPr lang="en-GB" sz="1500" i="1" dirty="0"/>
              <a:t>H</a:t>
            </a:r>
            <a:r>
              <a:rPr lang="en-GB" sz="1500" dirty="0"/>
              <a:t> = 2 when </a:t>
            </a:r>
            <a:r>
              <a:rPr lang="en-GB" sz="1500" i="1" dirty="0"/>
              <a:t>x</a:t>
            </a:r>
            <a:r>
              <a:rPr lang="en-GB" sz="1500" dirty="0"/>
              <a:t> = 0 (or </a:t>
            </a:r>
            <a:r>
              <a:rPr lang="en-GB" sz="1500" i="1" dirty="0"/>
              <a:t>H</a:t>
            </a:r>
            <a:r>
              <a:rPr lang="en-GB" sz="1500" dirty="0"/>
              <a:t> = 20 when x = 0.8) to obtain an equation in </a:t>
            </a:r>
            <a:r>
              <a:rPr lang="en-GB" sz="1500" i="1" dirty="0"/>
              <a:t>A</a:t>
            </a:r>
            <a:r>
              <a:rPr lang="en-GB" sz="1500" dirty="0"/>
              <a:t> and </a:t>
            </a:r>
            <a:r>
              <a:rPr lang="en-GB" sz="1500" i="1" dirty="0"/>
              <a:t>c</a:t>
            </a:r>
            <a:endParaRPr lang="en-GB" sz="1500" dirty="0"/>
          </a:p>
        </p:txBody>
      </p:sp>
      <p:sp>
        <p:nvSpPr>
          <p:cNvPr id="13" name="Rectangle: Rounded Corners 26">
            <a:extLst>
              <a:ext uri="{FF2B5EF4-FFF2-40B4-BE49-F238E27FC236}">
                <a16:creationId xmlns:a16="http://schemas.microsoft.com/office/drawing/2014/main" id="{64667C59-DED7-E95B-1332-78A25848145A}"/>
              </a:ext>
            </a:extLst>
          </p:cNvPr>
          <p:cNvSpPr/>
          <p:nvPr/>
        </p:nvSpPr>
        <p:spPr>
          <a:xfrm>
            <a:off x="3691411" y="184585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8BF8A9AA-7FFD-4F55-F9D5-27789B2F64E5}"/>
              </a:ext>
            </a:extLst>
          </p:cNvPr>
          <p:cNvSpPr txBox="1"/>
          <p:nvPr/>
        </p:nvSpPr>
        <p:spPr>
          <a:xfrm>
            <a:off x="8024331" y="1061027"/>
            <a:ext cx="4006358" cy="784830"/>
          </a:xfrm>
          <a:prstGeom prst="rect">
            <a:avLst/>
          </a:prstGeom>
          <a:solidFill>
            <a:schemeClr val="tx2">
              <a:lumMod val="20000"/>
              <a:lumOff val="80000"/>
            </a:schemeClr>
          </a:solidFill>
        </p:spPr>
        <p:txBody>
          <a:bodyPr wrap="square" rtlCol="0">
            <a:spAutoFit/>
          </a:bodyPr>
          <a:lstStyle/>
          <a:p>
            <a:r>
              <a:rPr lang="en-GB" sz="1500" dirty="0"/>
              <a:t>dM1: Uses the form </a:t>
            </a:r>
            <a:r>
              <a:rPr lang="en-GB" sz="1500" i="1" dirty="0"/>
              <a:t>H</a:t>
            </a:r>
            <a:r>
              <a:rPr lang="en-GB" sz="1500" dirty="0"/>
              <a:t> = </a:t>
            </a:r>
            <a:r>
              <a:rPr lang="en-GB" sz="1500" i="1" dirty="0"/>
              <a:t>A</a:t>
            </a:r>
            <a:r>
              <a:rPr lang="en-GB" sz="1500" dirty="0"/>
              <a:t>(</a:t>
            </a:r>
            <a:r>
              <a:rPr lang="en-GB" sz="1500" i="1" dirty="0"/>
              <a:t>x</a:t>
            </a:r>
            <a:r>
              <a:rPr lang="en-GB" sz="1500" dirty="0"/>
              <a:t> - 9)</a:t>
            </a:r>
            <a:r>
              <a:rPr lang="en-GB" sz="1500" baseline="30000" dirty="0"/>
              <a:t>2</a:t>
            </a:r>
            <a:r>
              <a:rPr lang="en-GB" sz="1500" dirty="0"/>
              <a:t> + c and then uses </a:t>
            </a:r>
            <a:r>
              <a:rPr lang="en-GB" sz="1500" i="1" dirty="0"/>
              <a:t>H</a:t>
            </a:r>
            <a:r>
              <a:rPr lang="en-GB" sz="1500" dirty="0"/>
              <a:t> = 2 when </a:t>
            </a:r>
            <a:r>
              <a:rPr lang="en-GB" sz="1500" i="1" dirty="0"/>
              <a:t>x</a:t>
            </a:r>
            <a:r>
              <a:rPr lang="en-GB" sz="1500" dirty="0"/>
              <a:t> = 0 and </a:t>
            </a:r>
            <a:r>
              <a:rPr lang="en-GB" sz="1500" i="1" dirty="0"/>
              <a:t>H</a:t>
            </a:r>
            <a:r>
              <a:rPr lang="en-GB" sz="1500" dirty="0"/>
              <a:t> = 20 when </a:t>
            </a:r>
            <a:r>
              <a:rPr lang="en-GB" sz="1500" i="1" dirty="0"/>
              <a:t>x</a:t>
            </a:r>
            <a:r>
              <a:rPr lang="en-GB" sz="1500" dirty="0"/>
              <a:t> = 0.8 to obtain 2 equations in </a:t>
            </a:r>
            <a:r>
              <a:rPr lang="en-GB" sz="1500" i="1" dirty="0"/>
              <a:t>A</a:t>
            </a:r>
            <a:r>
              <a:rPr lang="en-GB" sz="1500" dirty="0"/>
              <a:t> and </a:t>
            </a:r>
            <a:r>
              <a:rPr lang="en-GB" sz="1500" i="1" dirty="0"/>
              <a:t>c</a:t>
            </a:r>
            <a:endParaRPr lang="en-GB" sz="1500" dirty="0"/>
          </a:p>
        </p:txBody>
      </p:sp>
      <p:sp>
        <p:nvSpPr>
          <p:cNvPr id="16" name="Rectangle: Rounded Corners 26">
            <a:extLst>
              <a:ext uri="{FF2B5EF4-FFF2-40B4-BE49-F238E27FC236}">
                <a16:creationId xmlns:a16="http://schemas.microsoft.com/office/drawing/2014/main" id="{F3A1D096-AF3D-4FF7-FA60-AE16F4980C8B}"/>
              </a:ext>
            </a:extLst>
          </p:cNvPr>
          <p:cNvSpPr/>
          <p:nvPr/>
        </p:nvSpPr>
        <p:spPr>
          <a:xfrm>
            <a:off x="6490156" y="3227944"/>
            <a:ext cx="596451" cy="41828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7" name="TextBox 16">
            <a:extLst>
              <a:ext uri="{FF2B5EF4-FFF2-40B4-BE49-F238E27FC236}">
                <a16:creationId xmlns:a16="http://schemas.microsoft.com/office/drawing/2014/main" id="{64B28C34-4425-FBB4-0E0A-C89164DD9CD0}"/>
              </a:ext>
            </a:extLst>
          </p:cNvPr>
          <p:cNvSpPr txBox="1"/>
          <p:nvPr/>
        </p:nvSpPr>
        <p:spPr>
          <a:xfrm>
            <a:off x="8108859" y="2103600"/>
            <a:ext cx="3562422" cy="553998"/>
          </a:xfrm>
          <a:prstGeom prst="rect">
            <a:avLst/>
          </a:prstGeom>
          <a:solidFill>
            <a:schemeClr val="tx2">
              <a:lumMod val="20000"/>
              <a:lumOff val="80000"/>
            </a:schemeClr>
          </a:solidFill>
        </p:spPr>
        <p:txBody>
          <a:bodyPr wrap="square" rtlCol="0">
            <a:spAutoFit/>
          </a:bodyPr>
          <a:lstStyle/>
          <a:p>
            <a:r>
              <a:rPr lang="en-GB" sz="1500" dirty="0"/>
              <a:t>ddM1: Solves simultaneously to obtain values for </a:t>
            </a:r>
            <a:r>
              <a:rPr lang="en-GB" sz="1500" i="1" dirty="0"/>
              <a:t>A</a:t>
            </a:r>
            <a:r>
              <a:rPr lang="en-GB" sz="1500" dirty="0"/>
              <a:t> and </a:t>
            </a:r>
            <a:r>
              <a:rPr lang="en-GB" sz="1500" i="1" dirty="0"/>
              <a:t>c</a:t>
            </a:r>
            <a:endParaRPr lang="en-GB" sz="1500" dirty="0"/>
          </a:p>
        </p:txBody>
      </p:sp>
      <p:sp>
        <p:nvSpPr>
          <p:cNvPr id="20" name="Rectangle: Rounded Corners 26">
            <a:extLst>
              <a:ext uri="{FF2B5EF4-FFF2-40B4-BE49-F238E27FC236}">
                <a16:creationId xmlns:a16="http://schemas.microsoft.com/office/drawing/2014/main" id="{2B3A1323-D9F8-6556-3C23-578929141F1B}"/>
              </a:ext>
            </a:extLst>
          </p:cNvPr>
          <p:cNvSpPr/>
          <p:nvPr/>
        </p:nvSpPr>
        <p:spPr>
          <a:xfrm>
            <a:off x="3566672" y="3114407"/>
            <a:ext cx="771549" cy="48151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21" name="TextBox 20">
            <a:extLst>
              <a:ext uri="{FF2B5EF4-FFF2-40B4-BE49-F238E27FC236}">
                <a16:creationId xmlns:a16="http://schemas.microsoft.com/office/drawing/2014/main" id="{349FFD6F-154B-6D7E-7E50-D45D6C384CAE}"/>
              </a:ext>
            </a:extLst>
          </p:cNvPr>
          <p:cNvSpPr txBox="1"/>
          <p:nvPr/>
        </p:nvSpPr>
        <p:spPr>
          <a:xfrm>
            <a:off x="8210355" y="2929741"/>
            <a:ext cx="2056373" cy="338554"/>
          </a:xfrm>
          <a:prstGeom prst="rect">
            <a:avLst/>
          </a:prstGeom>
          <a:solidFill>
            <a:schemeClr val="accent2">
              <a:lumMod val="20000"/>
              <a:lumOff val="80000"/>
            </a:schemeClr>
          </a:solidFill>
        </p:spPr>
        <p:txBody>
          <a:bodyPr wrap="square" rtlCol="0">
            <a:spAutoFit/>
          </a:bodyPr>
          <a:lstStyle/>
          <a:p>
            <a:r>
              <a:rPr lang="en-GB" sz="1500" dirty="0"/>
              <a:t>A0: Incorrect equation</a:t>
            </a:r>
            <a:r>
              <a:rPr lang="en-GB" sz="1600" dirty="0"/>
              <a:t> </a:t>
            </a:r>
            <a:endParaRPr lang="en-GB" sz="1500" dirty="0"/>
          </a:p>
        </p:txBody>
      </p:sp>
      <p:sp>
        <p:nvSpPr>
          <p:cNvPr id="22" name="Rectangle: Rounded Corners 26">
            <a:extLst>
              <a:ext uri="{FF2B5EF4-FFF2-40B4-BE49-F238E27FC236}">
                <a16:creationId xmlns:a16="http://schemas.microsoft.com/office/drawing/2014/main" id="{2E7405FD-21FB-3428-2EF0-6BDCE48FDA72}"/>
              </a:ext>
            </a:extLst>
          </p:cNvPr>
          <p:cNvSpPr/>
          <p:nvPr/>
        </p:nvSpPr>
        <p:spPr>
          <a:xfrm>
            <a:off x="5585523" y="373679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3" name="Rectangle: Rounded Corners 6">
            <a:extLst>
              <a:ext uri="{FF2B5EF4-FFF2-40B4-BE49-F238E27FC236}">
                <a16:creationId xmlns:a16="http://schemas.microsoft.com/office/drawing/2014/main" id="{80D37E08-69EB-ECE0-844C-36E2D1ACD4E6}"/>
              </a:ext>
            </a:extLst>
          </p:cNvPr>
          <p:cNvSpPr/>
          <p:nvPr/>
        </p:nvSpPr>
        <p:spPr>
          <a:xfrm>
            <a:off x="10516180" y="278243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3/4</a:t>
            </a:r>
          </a:p>
        </p:txBody>
      </p:sp>
      <p:sp>
        <p:nvSpPr>
          <p:cNvPr id="24" name="TextBox 23">
            <a:extLst>
              <a:ext uri="{FF2B5EF4-FFF2-40B4-BE49-F238E27FC236}">
                <a16:creationId xmlns:a16="http://schemas.microsoft.com/office/drawing/2014/main" id="{F86CB9E3-E124-07CF-2EB6-3B906A042BA7}"/>
              </a:ext>
            </a:extLst>
          </p:cNvPr>
          <p:cNvSpPr txBox="1"/>
          <p:nvPr/>
        </p:nvSpPr>
        <p:spPr>
          <a:xfrm>
            <a:off x="7783991" y="4099017"/>
            <a:ext cx="2414971"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Acceptable comment</a:t>
            </a:r>
          </a:p>
        </p:txBody>
      </p:sp>
      <p:sp>
        <p:nvSpPr>
          <p:cNvPr id="25" name="Rectangle: Rounded Corners 26">
            <a:extLst>
              <a:ext uri="{FF2B5EF4-FFF2-40B4-BE49-F238E27FC236}">
                <a16:creationId xmlns:a16="http://schemas.microsoft.com/office/drawing/2014/main" id="{0C781498-F832-3A33-4C9E-93C270AC4B1C}"/>
              </a:ext>
            </a:extLst>
          </p:cNvPr>
          <p:cNvSpPr/>
          <p:nvPr/>
        </p:nvSpPr>
        <p:spPr>
          <a:xfrm>
            <a:off x="6491151" y="410975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6" name="Rectangle: Rounded Corners 6">
            <a:extLst>
              <a:ext uri="{FF2B5EF4-FFF2-40B4-BE49-F238E27FC236}">
                <a16:creationId xmlns:a16="http://schemas.microsoft.com/office/drawing/2014/main" id="{4B8EBF5F-B6D8-91E8-E6EB-DA283B4AAEB8}"/>
              </a:ext>
            </a:extLst>
          </p:cNvPr>
          <p:cNvSpPr/>
          <p:nvPr/>
        </p:nvSpPr>
        <p:spPr>
          <a:xfrm>
            <a:off x="10666185" y="404404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7" name="TextBox 26">
            <a:extLst>
              <a:ext uri="{FF2B5EF4-FFF2-40B4-BE49-F238E27FC236}">
                <a16:creationId xmlns:a16="http://schemas.microsoft.com/office/drawing/2014/main" id="{FBC69748-F134-B0F2-FB7E-BF29822B0281}"/>
              </a:ext>
            </a:extLst>
          </p:cNvPr>
          <p:cNvSpPr txBox="1"/>
          <p:nvPr/>
        </p:nvSpPr>
        <p:spPr>
          <a:xfrm>
            <a:off x="7851757" y="4991861"/>
            <a:ext cx="3748029"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M1: Obtains a value for </a:t>
            </a:r>
            <a:r>
              <a:rPr lang="en-GB" sz="1500" i="1" dirty="0"/>
              <a:t>H</a:t>
            </a:r>
            <a:r>
              <a:rPr lang="en-GB" sz="1500" dirty="0"/>
              <a:t> using </a:t>
            </a:r>
            <a:r>
              <a:rPr lang="en-GB" sz="1500" i="1" dirty="0"/>
              <a:t>x</a:t>
            </a:r>
            <a:r>
              <a:rPr lang="en-GB" sz="1500" dirty="0"/>
              <a:t> = 16 in their quadratic equation</a:t>
            </a:r>
          </a:p>
        </p:txBody>
      </p:sp>
      <p:sp>
        <p:nvSpPr>
          <p:cNvPr id="28" name="Rectangle: Rounded Corners 26">
            <a:extLst>
              <a:ext uri="{FF2B5EF4-FFF2-40B4-BE49-F238E27FC236}">
                <a16:creationId xmlns:a16="http://schemas.microsoft.com/office/drawing/2014/main" id="{F5AAB28F-657D-4B2A-5879-3FADC0BCFE6B}"/>
              </a:ext>
            </a:extLst>
          </p:cNvPr>
          <p:cNvSpPr/>
          <p:nvPr/>
        </p:nvSpPr>
        <p:spPr>
          <a:xfrm>
            <a:off x="6277232" y="495969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9" name="TextBox 28">
            <a:extLst>
              <a:ext uri="{FF2B5EF4-FFF2-40B4-BE49-F238E27FC236}">
                <a16:creationId xmlns:a16="http://schemas.microsoft.com/office/drawing/2014/main" id="{1DC3F29A-6B28-1491-1DFF-604E2079E65D}"/>
              </a:ext>
            </a:extLst>
          </p:cNvPr>
          <p:cNvSpPr txBox="1"/>
          <p:nvPr/>
        </p:nvSpPr>
        <p:spPr>
          <a:xfrm>
            <a:off x="8024331" y="5953954"/>
            <a:ext cx="2812282" cy="323165"/>
          </a:xfrm>
          <a:prstGeom prst="rect">
            <a:avLst/>
          </a:prstGeom>
          <a:solidFill>
            <a:schemeClr val="accent2">
              <a:lumMod val="20000"/>
              <a:lumOff val="80000"/>
            </a:schemeClr>
          </a:solidFill>
        </p:spPr>
        <p:txBody>
          <a:bodyPr wrap="square" rtlCol="0">
            <a:spAutoFit/>
          </a:bodyPr>
          <a:lstStyle/>
          <a:p>
            <a:r>
              <a:rPr lang="en-GB" sz="1500" dirty="0"/>
              <a:t>A0: Must have a correct equation </a:t>
            </a:r>
          </a:p>
        </p:txBody>
      </p:sp>
      <p:sp>
        <p:nvSpPr>
          <p:cNvPr id="30" name="Rectangle: Rounded Corners 26">
            <a:extLst>
              <a:ext uri="{FF2B5EF4-FFF2-40B4-BE49-F238E27FC236}">
                <a16:creationId xmlns:a16="http://schemas.microsoft.com/office/drawing/2014/main" id="{7F7D946B-F2AE-D4B5-9869-EC13173E6C51}"/>
              </a:ext>
            </a:extLst>
          </p:cNvPr>
          <p:cNvSpPr/>
          <p:nvPr/>
        </p:nvSpPr>
        <p:spPr>
          <a:xfrm>
            <a:off x="3566672" y="527398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7" name="Rectangle: Rounded Corners 6">
            <a:extLst>
              <a:ext uri="{FF2B5EF4-FFF2-40B4-BE49-F238E27FC236}">
                <a16:creationId xmlns:a16="http://schemas.microsoft.com/office/drawing/2014/main" id="{B87FEAC6-D22B-C89F-0474-C98593BB34C7}"/>
              </a:ext>
            </a:extLst>
          </p:cNvPr>
          <p:cNvSpPr/>
          <p:nvPr/>
        </p:nvSpPr>
        <p:spPr>
          <a:xfrm>
            <a:off x="10990548" y="562198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48" name="Rectangle: Rounded Corners 6">
            <a:extLst>
              <a:ext uri="{FF2B5EF4-FFF2-40B4-BE49-F238E27FC236}">
                <a16:creationId xmlns:a16="http://schemas.microsoft.com/office/drawing/2014/main" id="{6A2D3169-8A00-D760-802D-81CF27A8A749}"/>
              </a:ext>
            </a:extLst>
          </p:cNvPr>
          <p:cNvSpPr/>
          <p:nvPr/>
        </p:nvSpPr>
        <p:spPr>
          <a:xfrm>
            <a:off x="9223223" y="17049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5/7</a:t>
            </a:r>
          </a:p>
        </p:txBody>
      </p:sp>
      <p:sp>
        <p:nvSpPr>
          <p:cNvPr id="2" name="Rectangle: Rounded Corners 3">
            <a:hlinkClick r:id="rId7" action="ppaction://hlinksldjump"/>
            <a:extLst>
              <a:ext uri="{FF2B5EF4-FFF2-40B4-BE49-F238E27FC236}">
                <a16:creationId xmlns:a16="http://schemas.microsoft.com/office/drawing/2014/main" id="{986AC4B1-CF9E-4F91-83B6-50CC595A28CA}"/>
              </a:ext>
            </a:extLst>
          </p:cNvPr>
          <p:cNvSpPr/>
          <p:nvPr/>
        </p:nvSpPr>
        <p:spPr>
          <a:xfrm>
            <a:off x="11376347" y="23385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39952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17"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47" grpId="0" animBg="1"/>
      <p:bldP spid="48"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 Examiner Comments</a:t>
            </a:r>
          </a:p>
        </p:txBody>
      </p:sp>
      <p:sp>
        <p:nvSpPr>
          <p:cNvPr id="3" name="Rectangle: Rounded Corners 3">
            <a:hlinkClick r:id="rId2" action="ppaction://hlinksldjump"/>
            <a:extLst>
              <a:ext uri="{FF2B5EF4-FFF2-40B4-BE49-F238E27FC236}">
                <a16:creationId xmlns:a16="http://schemas.microsoft.com/office/drawing/2014/main" id="{391D659F-5D2F-3D1D-CF2C-FA70358497F6}"/>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mc:AlternateContent xmlns:mc="http://schemas.openxmlformats.org/markup-compatibility/2006" xmlns:a14="http://schemas.microsoft.com/office/drawing/2010/main">
        <mc:Choice Requires="a14">
          <p:sp>
            <p:nvSpPr>
              <p:cNvPr id="4" name="Text Placeholder 2">
                <a:extLst>
                  <a:ext uri="{FF2B5EF4-FFF2-40B4-BE49-F238E27FC236}">
                    <a16:creationId xmlns:a16="http://schemas.microsoft.com/office/drawing/2014/main" id="{37BA0397-011E-E48D-B04D-A21F65E6E9F0}"/>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sz="1800" b="1" kern="0" dirty="0">
                    <a:solidFill>
                      <a:srgbClr val="000000"/>
                    </a:solidFill>
                    <a:effectLst/>
                    <a:ea typeface="Times New Roman" panose="02020603050405020304" pitchFamily="18" charset="0"/>
                  </a:rPr>
                  <a:t>Part (a)</a:t>
                </a:r>
                <a:endParaRPr lang="en-GB" sz="1800" b="1" kern="100" dirty="0">
                  <a:effectLst/>
                  <a:ea typeface="Calibri" panose="020F0502020204030204" pitchFamily="34" charset="0"/>
                </a:endParaRPr>
              </a:p>
              <a:p>
                <a:pPr marL="295275" indent="-285750" algn="just">
                  <a:buFont typeface="Arial" panose="020B0604020202020204" pitchFamily="34" charset="0"/>
                  <a:buChar char="•"/>
                </a:pPr>
                <a:r>
                  <a:rPr lang="en-GB" sz="1800" dirty="0">
                    <a:effectLst/>
                    <a:ea typeface="Calibri" panose="020F0502020204030204" pitchFamily="34" charset="0"/>
                  </a:rPr>
                  <a:t>Most candidates recognised the need for a coefficient of </a:t>
                </a:r>
                <a14:m>
                  <m:oMath xmlns:m="http://schemas.openxmlformats.org/officeDocument/2006/math">
                    <m:sSup>
                      <m:sSupPr>
                        <m:ctrlPr>
                          <a:rPr lang="en-GB" sz="1800" i="1" kern="100">
                            <a:effectLst/>
                            <a:latin typeface="Cambria Math" panose="02040503050406030204" pitchFamily="18" charset="0"/>
                            <a:ea typeface="Calibri" panose="020F0502020204030204" pitchFamily="34" charset="0"/>
                          </a:rPr>
                        </m:ctrlPr>
                      </m:sSupPr>
                      <m:e>
                        <m:r>
                          <a:rPr lang="en-GB" sz="1800" i="1">
                            <a:effectLst/>
                            <a:latin typeface="Cambria Math" panose="02040503050406030204" pitchFamily="18" charset="0"/>
                            <a:ea typeface="Calibri" panose="020F0502020204030204" pitchFamily="34" charset="0"/>
                          </a:rPr>
                          <m:t>𝑥</m:t>
                        </m:r>
                      </m:e>
                      <m:sup>
                        <m:r>
                          <a:rPr lang="en-GB" sz="1800" i="1">
                            <a:effectLst/>
                            <a:latin typeface="Cambria Math" panose="02040503050406030204" pitchFamily="18" charset="0"/>
                            <a:ea typeface="Calibri" panose="020F0502020204030204" pitchFamily="34" charset="0"/>
                          </a:rPr>
                          <m:t>2</m:t>
                        </m:r>
                      </m:sup>
                    </m:sSup>
                  </m:oMath>
                </a14:m>
                <a:r>
                  <a:rPr lang="en-GB" sz="1800" dirty="0">
                    <a:effectLst/>
                    <a:ea typeface="Calibri" panose="020F0502020204030204" pitchFamily="34" charset="0"/>
                  </a:rPr>
                  <a:t> (other than 1) and were therefore able to access some, if not all, the marks for this part</a:t>
                </a:r>
                <a:endParaRPr lang="en-GB" sz="1800"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Calibri" panose="020F0502020204030204" pitchFamily="34" charset="0"/>
                  </a:rPr>
                  <a:t>When the completing the square method was used, the most common error was for candidates to incorrectly assume that </a:t>
                </a:r>
                <a:r>
                  <a:rPr lang="en-GB" sz="1800" i="1" dirty="0">
                    <a:effectLst/>
                    <a:ea typeface="Calibri" panose="020F0502020204030204" pitchFamily="34" charset="0"/>
                  </a:rPr>
                  <a:t>B</a:t>
                </a:r>
                <a:r>
                  <a:rPr lang="en-GB" sz="1800" dirty="0">
                    <a:effectLst/>
                    <a:ea typeface="Calibri" panose="020F0502020204030204" pitchFamily="34" charset="0"/>
                  </a:rPr>
                  <a:t> = 2</a:t>
                </a:r>
                <a:endParaRPr lang="en-GB" sz="1800" dirty="0">
                  <a:effectLst/>
                  <a:ea typeface="Times New Roman" panose="02020603050405020304" pitchFamily="18"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Some candidates lost the final mark for failing to have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𝐻</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f</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GB" sz="1800" kern="100" dirty="0">
                    <a:effectLst/>
                    <a:ea typeface="Calibri" panose="020F0502020204030204" pitchFamily="34" charset="0"/>
                  </a:rPr>
                  <a:t> and instead giving their answer as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𝑦</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f</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GB" sz="1800" kern="100" dirty="0">
                    <a:effectLst/>
                    <a:ea typeface="Calibri" panose="020F0502020204030204" pitchFamily="34" charset="0"/>
                  </a:rPr>
                  <a:t> </a:t>
                </a:r>
              </a:p>
              <a:p>
                <a:pPr>
                  <a:lnSpc>
                    <a:spcPct val="107000"/>
                  </a:lnSpc>
                  <a:spcAft>
                    <a:spcPts val="800"/>
                  </a:spcAft>
                </a:pPr>
                <a:r>
                  <a:rPr lang="en-GB" sz="1800" b="1" kern="0" dirty="0">
                    <a:solidFill>
                      <a:srgbClr val="000000"/>
                    </a:solidFill>
                    <a:effectLst/>
                    <a:ea typeface="Times New Roman" panose="02020603050405020304" pitchFamily="18" charset="0"/>
                  </a:rPr>
                  <a:t>Part (b)</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Most successful responses referred to the fact that air resistance hadn't been considered</a:t>
                </a:r>
              </a:p>
              <a:p>
                <a:pPr marL="295275" indent="-285750" algn="just">
                  <a:buFont typeface="Arial" panose="020B0604020202020204" pitchFamily="34" charset="0"/>
                  <a:buChar char="•"/>
                </a:pPr>
                <a:r>
                  <a:rPr lang="en-GB" sz="1800" dirty="0">
                    <a:effectLst/>
                    <a:ea typeface="Calibri" panose="020F0502020204030204" pitchFamily="34" charset="0"/>
                  </a:rPr>
                  <a:t>Vague single word answers like “air resistance” or “spin” did not gain any credit as there was no link to the model</a:t>
                </a:r>
                <a:endParaRPr lang="en-GB" sz="1800" dirty="0">
                  <a:effectLst/>
                  <a:ea typeface="Times New Roman" panose="02020603050405020304" pitchFamily="18" charset="0"/>
                </a:endParaRPr>
              </a:p>
              <a:p>
                <a:pPr>
                  <a:lnSpc>
                    <a:spcPct val="107000"/>
                  </a:lnSpc>
                  <a:spcAft>
                    <a:spcPts val="800"/>
                  </a:spcAft>
                </a:pPr>
                <a:r>
                  <a:rPr lang="en-GB" sz="1800" b="1" kern="0" dirty="0">
                    <a:solidFill>
                      <a:srgbClr val="000000"/>
                    </a:solidFill>
                    <a:effectLst/>
                    <a:ea typeface="Times New Roman" panose="02020603050405020304" pitchFamily="18" charset="0"/>
                  </a:rPr>
                  <a:t> Part (c)</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Candidates who achieved an incorrect quadratic model in part (a) were still able to achieve the method mark by substituting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=16</m:t>
                    </m:r>
                  </m:oMath>
                </a14:m>
                <a:r>
                  <a:rPr lang="en-GB" sz="1800" kern="100" dirty="0">
                    <a:effectLst/>
                    <a:ea typeface="Times New Roman" panose="02020603050405020304" pitchFamily="18" charset="0"/>
                  </a:rPr>
                  <a:t> into their model</a:t>
                </a:r>
                <a:endParaRPr lang="en-GB" sz="1800" kern="100" dirty="0">
                  <a:effectLst/>
                  <a:ea typeface="Calibri" panose="020F0502020204030204" pitchFamily="34" charset="0"/>
                </a:endParaRPr>
              </a:p>
              <a:p>
                <a:endParaRPr lang="en-US" sz="1400" dirty="0"/>
              </a:p>
            </p:txBody>
          </p:sp>
        </mc:Choice>
        <mc:Fallback xmlns="">
          <p:sp>
            <p:nvSpPr>
              <p:cNvPr id="4" name="Text Placeholder 2">
                <a:extLst>
                  <a:ext uri="{FF2B5EF4-FFF2-40B4-BE49-F238E27FC236}">
                    <a16:creationId xmlns:a16="http://schemas.microsoft.com/office/drawing/2014/main" id="{37BA0397-011E-E48D-B04D-A21F65E6E9F0}"/>
                  </a:ext>
                </a:extLst>
              </p:cNvPr>
              <p:cNvSpPr>
                <a:spLocks noGrp="1" noRot="1" noChangeAspect="1" noMove="1" noResize="1" noEditPoints="1" noAdjustHandles="1" noChangeArrowheads="1" noChangeShapeType="1" noTextEdit="1"/>
              </p:cNvSpPr>
              <p:nvPr>
                <p:ph type="body" idx="1"/>
              </p:nvPr>
            </p:nvSpPr>
            <p:spPr>
              <a:xfrm>
                <a:off x="815654" y="1632560"/>
                <a:ext cx="10452421" cy="4534560"/>
              </a:xfrm>
              <a:blipFill>
                <a:blip r:embed="rId4"/>
                <a:stretch>
                  <a:fillRect l="-583" r="-525" b="-12634"/>
                </a:stretch>
              </a:blipFill>
            </p:spPr>
            <p:txBody>
              <a:bodyPr/>
              <a:lstStyle/>
              <a:p>
                <a:r>
                  <a:rPr lang="en-GB">
                    <a:noFill/>
                  </a:rPr>
                  <a:t> </a:t>
                </a:r>
              </a:p>
            </p:txBody>
          </p:sp>
        </mc:Fallback>
      </mc:AlternateContent>
      <p:sp>
        <p:nvSpPr>
          <p:cNvPr id="6" name="Rectangle: Rounded Corners 5">
            <a:hlinkClick r:id="rId5"/>
            <a:extLst>
              <a:ext uri="{FF2B5EF4-FFF2-40B4-BE49-F238E27FC236}">
                <a16:creationId xmlns:a16="http://schemas.microsoft.com/office/drawing/2014/main" id="{D19AD920-7129-CC9A-19C8-A4A4BC6D3876}"/>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72238200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 Key Takeaways</a:t>
            </a:r>
          </a:p>
        </p:txBody>
      </p:sp>
      <p:sp>
        <p:nvSpPr>
          <p:cNvPr id="3" name="Rectangle: Rounded Corners 3">
            <a:hlinkClick r:id="rId2" action="ppaction://hlinksldjump"/>
            <a:extLst>
              <a:ext uri="{FF2B5EF4-FFF2-40B4-BE49-F238E27FC236}">
                <a16:creationId xmlns:a16="http://schemas.microsoft.com/office/drawing/2014/main" id="{391D659F-5D2F-3D1D-CF2C-FA70358497F6}"/>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4" name="Text Placeholder 2">
            <a:extLst>
              <a:ext uri="{FF2B5EF4-FFF2-40B4-BE49-F238E27FC236}">
                <a16:creationId xmlns:a16="http://schemas.microsoft.com/office/drawing/2014/main" id="{A59FDC3C-1FF2-2DA0-DD8A-D558F5EB1D1E}"/>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If the question asks for the answer in a particular form, students must always ensure their final answer is given in the required form to be able to score the final A mark</a:t>
            </a:r>
            <a:endParaRPr lang="en-GB" sz="1800" kern="100" dirty="0">
              <a:effectLst/>
              <a:ea typeface="Calibri" panose="020F0502020204030204" pitchFamily="34" charset="0"/>
            </a:endParaRPr>
          </a:p>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When giving limitations of a model, the answer must be given in the context of the model to be awarded the marks</a:t>
            </a:r>
            <a:r>
              <a:rPr lang="en-GB" sz="1800" kern="100" dirty="0">
                <a:effectLst/>
                <a:ea typeface="Calibri" panose="020F0502020204030204" pitchFamily="34" charset="0"/>
              </a:rPr>
              <a:t> </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Even if students are unsure of the method to answer an earlier part of a question, students may still be able answer later parts of the question and achieve marks</a:t>
            </a:r>
          </a:p>
          <a:p>
            <a:endParaRPr lang="en-US" sz="1400" dirty="0"/>
          </a:p>
        </p:txBody>
      </p:sp>
    </p:spTree>
    <p:extLst>
      <p:ext uri="{BB962C8B-B14F-4D97-AF65-F5344CB8AC3E}">
        <p14:creationId xmlns:p14="http://schemas.microsoft.com/office/powerpoint/2010/main" val="143346817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4E27E-F1A7-B46C-581C-759606FBBFA3}"/>
              </a:ext>
            </a:extLst>
          </p:cNvPr>
          <p:cNvSpPr>
            <a:spLocks noGrp="1"/>
          </p:cNvSpPr>
          <p:nvPr>
            <p:ph type="title"/>
          </p:nvPr>
        </p:nvSpPr>
        <p:spPr/>
        <p:txBody>
          <a:bodyPr/>
          <a:lstStyle/>
          <a:p>
            <a:r>
              <a:rPr lang="en-US" dirty="0"/>
              <a:t>Question 9 - Examiner Comments</a:t>
            </a:r>
          </a:p>
        </p:txBody>
      </p:sp>
      <p:sp>
        <p:nvSpPr>
          <p:cNvPr id="3" name="Title 1">
            <a:extLst>
              <a:ext uri="{FF2B5EF4-FFF2-40B4-BE49-F238E27FC236}">
                <a16:creationId xmlns:a16="http://schemas.microsoft.com/office/drawing/2014/main" id="{A803B151-FE36-7273-4F2C-D45F344ED896}"/>
              </a:ext>
            </a:extLst>
          </p:cNvPr>
          <p:cNvSpPr txBox="1">
            <a:spLocks/>
          </p:cNvSpPr>
          <p:nvPr/>
        </p:nvSpPr>
        <p:spPr>
          <a:xfrm>
            <a:off x="815654" y="343825"/>
            <a:ext cx="10020960"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dirty="0"/>
              <a:t>Question 9 – Performance Data</a:t>
            </a:r>
            <a:endParaRPr lang="en-US" dirty="0"/>
          </a:p>
        </p:txBody>
      </p:sp>
      <p:sp>
        <p:nvSpPr>
          <p:cNvPr id="5" name="Rectangle: Rounded Corners 3">
            <a:hlinkClick r:id="rId2" action="ppaction://hlinksldjump"/>
            <a:extLst>
              <a:ext uri="{FF2B5EF4-FFF2-40B4-BE49-F238E27FC236}">
                <a16:creationId xmlns:a16="http://schemas.microsoft.com/office/drawing/2014/main" id="{54D9BC20-F4DE-9B7A-45E2-46086730AC3D}"/>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4" name="Table 3">
            <a:extLst>
              <a:ext uri="{FF2B5EF4-FFF2-40B4-BE49-F238E27FC236}">
                <a16:creationId xmlns:a16="http://schemas.microsoft.com/office/drawing/2014/main" id="{E48A9A63-6125-EF7D-64AA-F3D63987C1A9}"/>
              </a:ext>
            </a:extLst>
          </p:cNvPr>
          <p:cNvGraphicFramePr>
            <a:graphicFrameLocks noGrp="1"/>
          </p:cNvGraphicFramePr>
          <p:nvPr>
            <p:extLst>
              <p:ext uri="{D42A27DB-BD31-4B8C-83A1-F6EECF244321}">
                <p14:modId xmlns:p14="http://schemas.microsoft.com/office/powerpoint/2010/main" val="3968783327"/>
              </p:ext>
            </p:extLst>
          </p:nvPr>
        </p:nvGraphicFramePr>
        <p:xfrm>
          <a:off x="2096843" y="5391875"/>
          <a:ext cx="7998313" cy="949325"/>
        </p:xfrm>
        <a:graphic>
          <a:graphicData uri="http://schemas.openxmlformats.org/drawingml/2006/table">
            <a:tbl>
              <a:tblPr/>
              <a:tblGrid>
                <a:gridCol w="887161">
                  <a:extLst>
                    <a:ext uri="{9D8B030D-6E8A-4147-A177-3AD203B41FA5}">
                      <a16:colId xmlns:a16="http://schemas.microsoft.com/office/drawing/2014/main" val="636007715"/>
                    </a:ext>
                  </a:extLst>
                </a:gridCol>
                <a:gridCol w="790128">
                  <a:extLst>
                    <a:ext uri="{9D8B030D-6E8A-4147-A177-3AD203B41FA5}">
                      <a16:colId xmlns:a16="http://schemas.microsoft.com/office/drawing/2014/main" val="2768777618"/>
                    </a:ext>
                  </a:extLst>
                </a:gridCol>
                <a:gridCol w="790128">
                  <a:extLst>
                    <a:ext uri="{9D8B030D-6E8A-4147-A177-3AD203B41FA5}">
                      <a16:colId xmlns:a16="http://schemas.microsoft.com/office/drawing/2014/main" val="2815791356"/>
                    </a:ext>
                  </a:extLst>
                </a:gridCol>
                <a:gridCol w="790128">
                  <a:extLst>
                    <a:ext uri="{9D8B030D-6E8A-4147-A177-3AD203B41FA5}">
                      <a16:colId xmlns:a16="http://schemas.microsoft.com/office/drawing/2014/main" val="1944009050"/>
                    </a:ext>
                  </a:extLst>
                </a:gridCol>
                <a:gridCol w="790128">
                  <a:extLst>
                    <a:ext uri="{9D8B030D-6E8A-4147-A177-3AD203B41FA5}">
                      <a16:colId xmlns:a16="http://schemas.microsoft.com/office/drawing/2014/main" val="674360646"/>
                    </a:ext>
                  </a:extLst>
                </a:gridCol>
                <a:gridCol w="790128">
                  <a:extLst>
                    <a:ext uri="{9D8B030D-6E8A-4147-A177-3AD203B41FA5}">
                      <a16:colId xmlns:a16="http://schemas.microsoft.com/office/drawing/2014/main" val="632449325"/>
                    </a:ext>
                  </a:extLst>
                </a:gridCol>
                <a:gridCol w="790128">
                  <a:extLst>
                    <a:ext uri="{9D8B030D-6E8A-4147-A177-3AD203B41FA5}">
                      <a16:colId xmlns:a16="http://schemas.microsoft.com/office/drawing/2014/main" val="3518590318"/>
                    </a:ext>
                  </a:extLst>
                </a:gridCol>
                <a:gridCol w="790128">
                  <a:extLst>
                    <a:ext uri="{9D8B030D-6E8A-4147-A177-3AD203B41FA5}">
                      <a16:colId xmlns:a16="http://schemas.microsoft.com/office/drawing/2014/main" val="1323815947"/>
                    </a:ext>
                  </a:extLst>
                </a:gridCol>
                <a:gridCol w="790128">
                  <a:extLst>
                    <a:ext uri="{9D8B030D-6E8A-4147-A177-3AD203B41FA5}">
                      <a16:colId xmlns:a16="http://schemas.microsoft.com/office/drawing/2014/main" val="3232274346"/>
                    </a:ext>
                  </a:extLst>
                </a:gridCol>
                <a:gridCol w="790128">
                  <a:extLst>
                    <a:ext uri="{9D8B030D-6E8A-4147-A177-3AD203B41FA5}">
                      <a16:colId xmlns:a16="http://schemas.microsoft.com/office/drawing/2014/main" val="1838686945"/>
                    </a:ext>
                  </a:extLst>
                </a:gridCol>
              </a:tblGrid>
              <a:tr h="241300">
                <a:tc rowSpan="2">
                  <a:txBody>
                    <a:bodyPr/>
                    <a:lstStyle/>
                    <a:p>
                      <a:pPr algn="ctr" fontAlgn="ctr"/>
                      <a:r>
                        <a:rPr lang="en-GB" sz="1500" b="1" i="0" u="none" strike="noStrike" dirty="0">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8844846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40640338"/>
                  </a:ext>
                </a:extLst>
              </a:tr>
              <a:tr h="241300">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3.52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50%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6.43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5.2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3.46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2.03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1.11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0.6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7832680"/>
                  </a:ext>
                </a:extLst>
              </a:tr>
            </a:tbl>
          </a:graphicData>
        </a:graphic>
      </p:graphicFrame>
      <p:pic>
        <p:nvPicPr>
          <p:cNvPr id="8" name="Picture 7">
            <a:extLst>
              <a:ext uri="{FF2B5EF4-FFF2-40B4-BE49-F238E27FC236}">
                <a16:creationId xmlns:a16="http://schemas.microsoft.com/office/drawing/2014/main" id="{F6792967-F046-33CD-3FA1-CE85652A1699}"/>
              </a:ext>
            </a:extLst>
          </p:cNvPr>
          <p:cNvPicPr>
            <a:picLocks noChangeAspect="1"/>
          </p:cNvPicPr>
          <p:nvPr/>
        </p:nvPicPr>
        <p:blipFill>
          <a:blip r:embed="rId4"/>
          <a:stretch>
            <a:fillRect/>
          </a:stretch>
        </p:blipFill>
        <p:spPr>
          <a:xfrm>
            <a:off x="3225799" y="1962319"/>
            <a:ext cx="5740400" cy="3048955"/>
          </a:xfrm>
          <a:prstGeom prst="rect">
            <a:avLst/>
          </a:prstGeom>
          <a:ln w="25400">
            <a:solidFill>
              <a:srgbClr val="CAD200"/>
            </a:solidFill>
          </a:ln>
        </p:spPr>
      </p:pic>
    </p:spTree>
    <p:extLst>
      <p:ext uri="{BB962C8B-B14F-4D97-AF65-F5344CB8AC3E}">
        <p14:creationId xmlns:p14="http://schemas.microsoft.com/office/powerpoint/2010/main" val="3315640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Question 7 and mark scheme</a:t>
            </a:r>
          </a:p>
        </p:txBody>
      </p:sp>
      <p:sp>
        <p:nvSpPr>
          <p:cNvPr id="13" name="Rectangle: Rounded Corners 12">
            <a:hlinkClick r:id="rId2" action="ppaction://hlinksldjump"/>
            <a:extLst>
              <a:ext uri="{FF2B5EF4-FFF2-40B4-BE49-F238E27FC236}">
                <a16:creationId xmlns:a16="http://schemas.microsoft.com/office/drawing/2014/main" id="{0DA53EA5-2B9C-3B44-A048-BEFF7BCC0A25}"/>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29" name="Rectangle 13">
            <a:extLst>
              <a:ext uri="{FF2B5EF4-FFF2-40B4-BE49-F238E27FC236}">
                <a16:creationId xmlns:a16="http://schemas.microsoft.com/office/drawing/2014/main" id="{24A41243-09FD-F29B-B3F6-CB5A890A3D40}"/>
              </a:ext>
            </a:extLst>
          </p:cNvPr>
          <p:cNvSpPr>
            <a:spLocks noChangeArrowheads="1"/>
          </p:cNvSpPr>
          <p:nvPr/>
        </p:nvSpPr>
        <p:spPr bwMode="auto">
          <a:xfrm>
            <a:off x="2314575" y="58185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9" name="TextBox 38">
            <a:extLst>
              <a:ext uri="{FF2B5EF4-FFF2-40B4-BE49-F238E27FC236}">
                <a16:creationId xmlns:a16="http://schemas.microsoft.com/office/drawing/2014/main" id="{05FC3B40-7E15-3176-CC61-CD1491D5B5BB}"/>
              </a:ext>
            </a:extLst>
          </p:cNvPr>
          <p:cNvSpPr txBox="1"/>
          <p:nvPr/>
        </p:nvSpPr>
        <p:spPr>
          <a:xfrm>
            <a:off x="6865144" y="1494478"/>
            <a:ext cx="1738067" cy="630942"/>
          </a:xfrm>
          <a:prstGeom prst="rect">
            <a:avLst/>
          </a:prstGeom>
          <a:noFill/>
        </p:spPr>
        <p:txBody>
          <a:bodyPr wrap="square">
            <a:spAutoFit/>
          </a:bodyPr>
          <a:lstStyle/>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Using the model,</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indent="-342900">
              <a:buAutoNum type="alphaLcParenBoth"/>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show that</a:t>
            </a:r>
          </a:p>
        </p:txBody>
      </p:sp>
      <p:sp>
        <p:nvSpPr>
          <p:cNvPr id="40" name="Rectangle 18">
            <a:extLst>
              <a:ext uri="{FF2B5EF4-FFF2-40B4-BE49-F238E27FC236}">
                <a16:creationId xmlns:a16="http://schemas.microsoft.com/office/drawing/2014/main" id="{7D22420B-E13F-BCD5-BD49-A2EF1E43A74D}"/>
              </a:ext>
            </a:extLst>
          </p:cNvPr>
          <p:cNvSpPr>
            <a:spLocks noChangeArrowheads="1"/>
          </p:cNvSpPr>
          <p:nvPr/>
        </p:nvSpPr>
        <p:spPr bwMode="auto">
          <a:xfrm>
            <a:off x="407194"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5" name="Rectangle 20">
            <a:extLst>
              <a:ext uri="{FF2B5EF4-FFF2-40B4-BE49-F238E27FC236}">
                <a16:creationId xmlns:a16="http://schemas.microsoft.com/office/drawing/2014/main" id="{E02AD4B5-DD79-D1F3-77AC-A5FC8142F25D}"/>
              </a:ext>
            </a:extLst>
          </p:cNvPr>
          <p:cNvSpPr>
            <a:spLocks noChangeArrowheads="1"/>
          </p:cNvSpPr>
          <p:nvPr/>
        </p:nvSpPr>
        <p:spPr bwMode="auto">
          <a:xfrm>
            <a:off x="8358187" y="170834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 name="Object 45">
            <a:extLst>
              <a:ext uri="{FF2B5EF4-FFF2-40B4-BE49-F238E27FC236}">
                <a16:creationId xmlns:a16="http://schemas.microsoft.com/office/drawing/2014/main" id="{937071C8-F6BE-8E2D-4462-A88394A0E16F}"/>
              </a:ext>
            </a:extLst>
          </p:cNvPr>
          <p:cNvGraphicFramePr>
            <a:graphicFrameLocks noChangeAspect="1"/>
          </p:cNvGraphicFramePr>
          <p:nvPr>
            <p:extLst>
              <p:ext uri="{D42A27DB-BD31-4B8C-83A1-F6EECF244321}">
                <p14:modId xmlns:p14="http://schemas.microsoft.com/office/powerpoint/2010/main" val="1396808977"/>
              </p:ext>
            </p:extLst>
          </p:nvPr>
        </p:nvGraphicFramePr>
        <p:xfrm>
          <a:off x="7970838" y="2078047"/>
          <a:ext cx="977900" cy="184841"/>
        </p:xfrm>
        <a:graphic>
          <a:graphicData uri="http://schemas.openxmlformats.org/presentationml/2006/ole">
            <mc:AlternateContent xmlns:mc="http://schemas.openxmlformats.org/markup-compatibility/2006">
              <mc:Choice xmlns:v="urn:schemas-microsoft-com:vml" Requires="v">
                <p:oleObj r:id="rId3" imgW="965200" imgH="203200" progId="Equation.DSMT4">
                  <p:embed/>
                </p:oleObj>
              </mc:Choice>
              <mc:Fallback>
                <p:oleObj r:id="rId3" imgW="965200" imgH="203200" progId="Equation.DSMT4">
                  <p:embed/>
                  <p:pic>
                    <p:nvPicPr>
                      <p:cNvPr id="46" name="Object 45">
                        <a:extLst>
                          <a:ext uri="{FF2B5EF4-FFF2-40B4-BE49-F238E27FC236}">
                            <a16:creationId xmlns:a16="http://schemas.microsoft.com/office/drawing/2014/main" id="{937071C8-F6BE-8E2D-4462-A88394A0E1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0838" y="2078047"/>
                        <a:ext cx="977900" cy="184841"/>
                      </a:xfrm>
                      <a:prstGeom prst="rect">
                        <a:avLst/>
                      </a:prstGeom>
                      <a:noFill/>
                    </p:spPr>
                  </p:pic>
                </p:oleObj>
              </mc:Fallback>
            </mc:AlternateContent>
          </a:graphicData>
        </a:graphic>
      </p:graphicFrame>
      <p:sp>
        <p:nvSpPr>
          <p:cNvPr id="48" name="TextBox 47">
            <a:extLst>
              <a:ext uri="{FF2B5EF4-FFF2-40B4-BE49-F238E27FC236}">
                <a16:creationId xmlns:a16="http://schemas.microsoft.com/office/drawing/2014/main" id="{C29AC3CA-4B49-B1F2-C82C-684BDBCE897C}"/>
              </a:ext>
            </a:extLst>
          </p:cNvPr>
          <p:cNvSpPr txBox="1"/>
          <p:nvPr/>
        </p:nvSpPr>
        <p:spPr>
          <a:xfrm>
            <a:off x="6865144" y="2357113"/>
            <a:ext cx="5223392" cy="3323987"/>
          </a:xfrm>
          <a:prstGeom prst="rect">
            <a:avLst/>
          </a:prstGeom>
          <a:noFill/>
        </p:spPr>
        <p:txBody>
          <a:bodyPr wrap="square">
            <a:spAutoFit/>
          </a:bodyPr>
          <a:lstStyle/>
          <a:p>
            <a:pPr marL="270510"/>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and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are constants to be found,</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endParaRPr lang="en-GB" sz="1400" kern="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find the time taken for the depth of the water to decrease to 1.2 m. Give your answer</a:t>
            </a:r>
            <a:r>
              <a:rPr lang="en-GB" sz="1400" kern="100" dirty="0">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 hours and minutes, to the nearest minute.</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 the long term, the water level in the tank falls to the same height as the hole.</a:t>
            </a:r>
          </a:p>
          <a:p>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Find, according to the model, the height of the hole from the 	bottom of the tank.</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tabLst>
                <a:tab pos="269875" algn="l"/>
              </a:tabLst>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(2)</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 </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7 is 8 marks)</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49" name="TextBox 48">
            <a:extLst>
              <a:ext uri="{FF2B5EF4-FFF2-40B4-BE49-F238E27FC236}">
                <a16:creationId xmlns:a16="http://schemas.microsoft.com/office/drawing/2014/main" id="{02336647-F306-2B6B-D752-2EE19B5F2725}"/>
              </a:ext>
            </a:extLst>
          </p:cNvPr>
          <p:cNvSpPr txBox="1"/>
          <p:nvPr/>
        </p:nvSpPr>
        <p:spPr>
          <a:xfrm>
            <a:off x="6865144" y="1459973"/>
            <a:ext cx="5223392" cy="4975987"/>
          </a:xfrm>
          <a:prstGeom prst="rect">
            <a:avLst/>
          </a:prstGeom>
          <a:noFill/>
          <a:ln w="25400">
            <a:solidFill>
              <a:srgbClr val="92D050"/>
            </a:solidFill>
          </a:ln>
        </p:spPr>
        <p:txBody>
          <a:bodyPr wrap="square" rtlCol="0">
            <a:spAutoFit/>
          </a:bodyPr>
          <a:lstStyle/>
          <a:p>
            <a:endParaRPr lang="en-US" dirty="0"/>
          </a:p>
        </p:txBody>
      </p:sp>
      <p:pic>
        <p:nvPicPr>
          <p:cNvPr id="2" name="Picture 1" descr="A table with numbers and equations&#10;&#10;Description automatically generated">
            <a:extLst>
              <a:ext uri="{FF2B5EF4-FFF2-40B4-BE49-F238E27FC236}">
                <a16:creationId xmlns:a16="http://schemas.microsoft.com/office/drawing/2014/main" id="{FE252A1E-4E1D-E3B4-1330-B35AD2A85D7C}"/>
              </a:ext>
            </a:extLst>
          </p:cNvPr>
          <p:cNvPicPr>
            <a:picLocks noChangeAspect="1"/>
          </p:cNvPicPr>
          <p:nvPr/>
        </p:nvPicPr>
        <p:blipFill>
          <a:blip r:embed="rId5"/>
          <a:stretch>
            <a:fillRect/>
          </a:stretch>
        </p:blipFill>
        <p:spPr>
          <a:xfrm>
            <a:off x="298450" y="1738643"/>
            <a:ext cx="5676900" cy="4089400"/>
          </a:xfrm>
          <a:prstGeom prst="rect">
            <a:avLst/>
          </a:prstGeom>
          <a:ln w="25400">
            <a:solidFill>
              <a:srgbClr val="92D050"/>
            </a:solidFill>
          </a:ln>
        </p:spPr>
      </p:pic>
    </p:spTree>
    <p:extLst>
      <p:ext uri="{BB962C8B-B14F-4D97-AF65-F5344CB8AC3E}">
        <p14:creationId xmlns:p14="http://schemas.microsoft.com/office/powerpoint/2010/main" val="5121873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651DA56-EE6D-A676-2B66-C12D9EBE45AC}"/>
              </a:ext>
            </a:extLst>
          </p:cNvPr>
          <p:cNvSpPr>
            <a:spLocks noGrp="1"/>
          </p:cNvSpPr>
          <p:nvPr>
            <p:ph type="title"/>
          </p:nvPr>
        </p:nvSpPr>
        <p:spPr>
          <a:xfrm>
            <a:off x="3019476" y="2324958"/>
            <a:ext cx="6153045" cy="2208084"/>
          </a:xfrm>
        </p:spPr>
        <p:txBody>
          <a:bodyPr/>
          <a:lstStyle/>
          <a:p>
            <a:r>
              <a:rPr lang="en-GB" dirty="0"/>
              <a:t>9MA0-02</a:t>
            </a:r>
            <a:br>
              <a:rPr lang="en-GB" dirty="0"/>
            </a:br>
            <a:r>
              <a:rPr lang="en-GB" dirty="0"/>
              <a:t>Question 10</a:t>
            </a:r>
            <a:endParaRPr lang="en-US" dirty="0"/>
          </a:p>
        </p:txBody>
      </p:sp>
    </p:spTree>
    <p:extLst>
      <p:ext uri="{BB962C8B-B14F-4D97-AF65-F5344CB8AC3E}">
        <p14:creationId xmlns:p14="http://schemas.microsoft.com/office/powerpoint/2010/main" val="77401762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a:t>
            </a:r>
          </a:p>
        </p:txBody>
      </p:sp>
      <p:sp>
        <p:nvSpPr>
          <p:cNvPr id="7" name="TextBox 6">
            <a:extLst>
              <a:ext uri="{FF2B5EF4-FFF2-40B4-BE49-F238E27FC236}">
                <a16:creationId xmlns:a16="http://schemas.microsoft.com/office/drawing/2014/main" id="{D3DCA5B6-4A56-D61F-9C43-D55292DF094A}"/>
              </a:ext>
            </a:extLst>
          </p:cNvPr>
          <p:cNvSpPr txBox="1"/>
          <p:nvPr/>
        </p:nvSpPr>
        <p:spPr>
          <a:xfrm>
            <a:off x="267511" y="1770594"/>
            <a:ext cx="548142"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10.</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8" name="Picture 7" descr="A graph of a function&#10;&#10;Description automatically generated">
            <a:extLst>
              <a:ext uri="{FF2B5EF4-FFF2-40B4-BE49-F238E27FC236}">
                <a16:creationId xmlns:a16="http://schemas.microsoft.com/office/drawing/2014/main" id="{688441B7-123B-E097-BD35-468B14B402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939" y="2093759"/>
            <a:ext cx="2627938" cy="2310559"/>
          </a:xfrm>
          <a:prstGeom prst="rect">
            <a:avLst/>
          </a:prstGeom>
        </p:spPr>
      </p:pic>
      <p:sp>
        <p:nvSpPr>
          <p:cNvPr id="10" name="TextBox 9">
            <a:extLst>
              <a:ext uri="{FF2B5EF4-FFF2-40B4-BE49-F238E27FC236}">
                <a16:creationId xmlns:a16="http://schemas.microsoft.com/office/drawing/2014/main" id="{07EDC4AD-5AE5-50CD-1B1E-2A4B5826926D}"/>
              </a:ext>
            </a:extLst>
          </p:cNvPr>
          <p:cNvSpPr txBox="1"/>
          <p:nvPr/>
        </p:nvSpPr>
        <p:spPr>
          <a:xfrm>
            <a:off x="267511" y="5031952"/>
            <a:ext cx="5257800" cy="1320426"/>
          </a:xfrm>
          <a:prstGeom prst="rect">
            <a:avLst/>
          </a:prstGeom>
          <a:noFill/>
        </p:spPr>
        <p:txBody>
          <a:bodyPr wrap="square">
            <a:spAutoFit/>
          </a:bodyPr>
          <a:lstStyle/>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Figure 4 shows a sketch of the curve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with parametric equations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ctr">
              <a:tabLst>
                <a:tab pos="990600" algn="l"/>
              </a:tabLst>
            </a:pP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+ 3)</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1 –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t</a:t>
            </a:r>
            <a:r>
              <a:rPr lang="en-GB" sz="1500" i="1"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3</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2 ≤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EuclidMathTwo"/>
                <a:cs typeface="Times New Roman" panose="02020603050405020304" pitchFamily="18" charset="0"/>
              </a:rPr>
              <a:t>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The point </a:t>
            </a: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with coordinates (4, 2) lies on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ADB7EE39-F242-B393-350B-6E2645DEE218}"/>
              </a:ext>
            </a:extLst>
          </p:cNvPr>
          <p:cNvSpPr txBox="1"/>
          <p:nvPr/>
        </p:nvSpPr>
        <p:spPr>
          <a:xfrm>
            <a:off x="5825247" y="2468713"/>
            <a:ext cx="6099242" cy="3370153"/>
          </a:xfrm>
          <a:prstGeom prst="rect">
            <a:avLst/>
          </a:prstGeom>
          <a:noFill/>
          <a:ln w="25400">
            <a:solidFill>
              <a:schemeClr val="tx2"/>
            </a:solidFill>
          </a:ln>
        </p:spPr>
        <p:txBody>
          <a:bodyPr wrap="square">
            <a:spAutoFit/>
          </a:bodyPr>
          <a:lstStyle/>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(a)</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Using parametric differentiation, show that the tangent to </a:t>
            </a:r>
            <a:r>
              <a:rPr lang="en-GB" sz="1500" i="1" kern="0" dirty="0">
                <a:effectLst/>
                <a:latin typeface="Times New Roman" panose="02020603050405020304" pitchFamily="18" charset="0"/>
                <a:ea typeface="EuclidMathTwo"/>
                <a:cs typeface="Times New Roman" panose="02020603050405020304" pitchFamily="18" charset="0"/>
              </a:rPr>
              <a:t>C </a:t>
            </a:r>
            <a:r>
              <a:rPr lang="en-GB" sz="1500" kern="0" dirty="0">
                <a:effectLst/>
                <a:latin typeface="Times New Roman" panose="02020603050405020304" pitchFamily="18" charset="0"/>
                <a:ea typeface="EuclidMathTwo"/>
                <a:cs typeface="Times New Roman" panose="02020603050405020304" pitchFamily="18" charset="0"/>
              </a:rPr>
              <a:t>at </a:t>
            </a: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has equation</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EuclidMathTwo"/>
                <a:cs typeface="Times New Roman" panose="02020603050405020304" pitchFamily="18" charset="0"/>
              </a:rPr>
              <a:t>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ctr"/>
            <a:r>
              <a:rPr lang="en-GB" sz="1500" kern="0" dirty="0">
                <a:effectLst/>
                <a:latin typeface="Times New Roman" panose="02020603050405020304" pitchFamily="18" charset="0"/>
                <a:ea typeface="EuclidMathTwo"/>
                <a:cs typeface="Times New Roman" panose="02020603050405020304" pitchFamily="18" charset="0"/>
              </a:rPr>
              <a:t>3</a:t>
            </a:r>
            <a:r>
              <a:rPr lang="en-GB" sz="1500" i="1" kern="0" dirty="0">
                <a:effectLst/>
                <a:latin typeface="Times New Roman" panose="02020603050405020304" pitchFamily="18" charset="0"/>
                <a:ea typeface="EuclidMathTwo"/>
                <a:cs typeface="Times New Roman" panose="02020603050405020304" pitchFamily="18" charset="0"/>
              </a:rPr>
              <a:t>x </a:t>
            </a:r>
            <a:r>
              <a:rPr lang="en-GB" sz="1500" kern="0" dirty="0">
                <a:effectLst/>
                <a:latin typeface="Times New Roman" panose="02020603050405020304" pitchFamily="18" charset="0"/>
                <a:ea typeface="EuclidMathTwo"/>
                <a:cs typeface="Times New Roman" panose="02020603050405020304" pitchFamily="18" charset="0"/>
              </a:rPr>
              <a:t>+ 4</a:t>
            </a:r>
            <a:r>
              <a:rPr lang="en-GB" sz="1500" i="1" kern="0" dirty="0">
                <a:effectLst/>
                <a:latin typeface="Times New Roman" panose="02020603050405020304" pitchFamily="18" charset="0"/>
                <a:ea typeface="EuclidMathTwo"/>
                <a:cs typeface="Times New Roman" panose="02020603050405020304" pitchFamily="18" charset="0"/>
              </a:rPr>
              <a:t>y </a:t>
            </a:r>
            <a:r>
              <a:rPr lang="en-GB" sz="1500" kern="0" dirty="0">
                <a:effectLst/>
                <a:latin typeface="Times New Roman" panose="02020603050405020304" pitchFamily="18" charset="0"/>
                <a:ea typeface="EuclidMathTwo"/>
                <a:cs typeface="Times New Roman" panose="02020603050405020304" pitchFamily="18" charset="0"/>
              </a:rPr>
              <a:t>= 20</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(5)</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The curve </a:t>
            </a:r>
            <a:r>
              <a:rPr lang="en-GB" sz="1500" i="1" kern="0" dirty="0">
                <a:effectLst/>
                <a:latin typeface="Times New Roman" panose="02020603050405020304" pitchFamily="18" charset="0"/>
                <a:ea typeface="EuclidMathTwo"/>
                <a:cs typeface="Times New Roman" panose="02020603050405020304" pitchFamily="18" charset="0"/>
              </a:rPr>
              <a:t>C </a:t>
            </a:r>
            <a:r>
              <a:rPr lang="en-GB" sz="1500" kern="0" dirty="0">
                <a:effectLst/>
                <a:latin typeface="Times New Roman" panose="02020603050405020304" pitchFamily="18" charset="0"/>
                <a:ea typeface="EuclidMathTwo"/>
                <a:cs typeface="Times New Roman" panose="02020603050405020304" pitchFamily="18" charset="0"/>
              </a:rPr>
              <a:t>is used to model the profile of a slide at a water park.</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Units are in metres, with </a:t>
            </a:r>
            <a:r>
              <a:rPr lang="en-GB" sz="1500" i="1" kern="0" dirty="0">
                <a:effectLst/>
                <a:latin typeface="Times New Roman" panose="02020603050405020304" pitchFamily="18" charset="0"/>
                <a:ea typeface="EuclidMathTwo"/>
                <a:cs typeface="Times New Roman" panose="02020603050405020304" pitchFamily="18" charset="0"/>
              </a:rPr>
              <a:t>y </a:t>
            </a:r>
            <a:r>
              <a:rPr lang="en-GB" sz="1500" kern="0" dirty="0">
                <a:effectLst/>
                <a:latin typeface="Times New Roman" panose="02020603050405020304" pitchFamily="18" charset="0"/>
                <a:ea typeface="EuclidMathTwo"/>
                <a:cs typeface="Times New Roman" panose="02020603050405020304" pitchFamily="18" charset="0"/>
              </a:rPr>
              <a:t>being the height of the slide above water level.</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endParaRPr lang="en-GB" sz="1500" kern="0" dirty="0">
              <a:effectLst/>
              <a:latin typeface="Times New Roman" panose="02020603050405020304" pitchFamily="18" charset="0"/>
              <a:ea typeface="EuclidMathTwo"/>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(b)	Find, according to the model, the greatest height of the slide above water level.</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(1)</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EuclidMathTwo"/>
                <a:cs typeface="Times New Roman" panose="02020603050405020304" pitchFamily="18" charset="0"/>
              </a:rPr>
              <a:t>(Total for Question 10 is 6 marks</a:t>
            </a:r>
            <a:r>
              <a:rPr lang="en-GB" sz="1800" b="1" kern="0" dirty="0">
                <a:effectLst/>
                <a:latin typeface="Times New Roman" panose="02020603050405020304" pitchFamily="18" charset="0"/>
                <a:ea typeface="EuclidMathTwo"/>
                <a:cs typeface="Times New Roman" panose="02020603050405020304" pitchFamily="18" charset="0"/>
              </a:rPr>
              <a:t>)</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8546262-4D27-469F-0794-8D25FD7BB997}"/>
              </a:ext>
            </a:extLst>
          </p:cNvPr>
          <p:cNvSpPr txBox="1"/>
          <p:nvPr/>
        </p:nvSpPr>
        <p:spPr>
          <a:xfrm>
            <a:off x="194554" y="1770594"/>
            <a:ext cx="5330757" cy="4766393"/>
          </a:xfrm>
          <a:prstGeom prst="rect">
            <a:avLst/>
          </a:prstGeom>
          <a:noFill/>
          <a:ln w="25400">
            <a:solidFill>
              <a:schemeClr val="tx2"/>
            </a:solidFill>
          </a:ln>
        </p:spPr>
        <p:txBody>
          <a:bodyPr wrap="square" rtlCol="0">
            <a:spAutoFit/>
          </a:bodyPr>
          <a:lstStyle/>
          <a:p>
            <a:endParaRPr lang="en-US" dirty="0"/>
          </a:p>
        </p:txBody>
      </p:sp>
      <p:sp>
        <p:nvSpPr>
          <p:cNvPr id="3" name="Rectangle: Rounded Corners 3">
            <a:hlinkClick r:id="rId3" action="ppaction://hlinksldjump"/>
            <a:extLst>
              <a:ext uri="{FF2B5EF4-FFF2-40B4-BE49-F238E27FC236}">
                <a16:creationId xmlns:a16="http://schemas.microsoft.com/office/drawing/2014/main" id="{7F40842B-CBB6-F256-E77B-C21D0A8FF046}"/>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4"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1328820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 Student Responses</a:t>
            </a:r>
          </a:p>
        </p:txBody>
      </p:sp>
      <p:graphicFrame>
        <p:nvGraphicFramePr>
          <p:cNvPr id="4" name="Table 3">
            <a:extLst>
              <a:ext uri="{FF2B5EF4-FFF2-40B4-BE49-F238E27FC236}">
                <a16:creationId xmlns:a16="http://schemas.microsoft.com/office/drawing/2014/main" id="{8D1EB6AE-EBAE-B316-B2BC-ADB12516AFEE}"/>
              </a:ext>
            </a:extLst>
          </p:cNvPr>
          <p:cNvGraphicFramePr>
            <a:graphicFrameLocks noGrp="1"/>
          </p:cNvGraphicFramePr>
          <p:nvPr>
            <p:extLst>
              <p:ext uri="{D42A27DB-BD31-4B8C-83A1-F6EECF244321}">
                <p14:modId xmlns:p14="http://schemas.microsoft.com/office/powerpoint/2010/main" val="1185738449"/>
              </p:ext>
            </p:extLst>
          </p:nvPr>
        </p:nvGraphicFramePr>
        <p:xfrm>
          <a:off x="1030367" y="1325791"/>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50A39D24-5F7E-97A5-D957-4F3C93D314F7}"/>
              </a:ext>
            </a:extLst>
          </p:cNvPr>
          <p:cNvPicPr>
            <a:picLocks noChangeAspect="1"/>
          </p:cNvPicPr>
          <p:nvPr/>
        </p:nvPicPr>
        <p:blipFill>
          <a:blip r:embed="rId3"/>
          <a:stretch>
            <a:fillRect/>
          </a:stretch>
        </p:blipFill>
        <p:spPr>
          <a:xfrm>
            <a:off x="1080000" y="1340473"/>
            <a:ext cx="314476" cy="330200"/>
          </a:xfrm>
          <a:prstGeom prst="rect">
            <a:avLst/>
          </a:prstGeom>
        </p:spPr>
      </p:pic>
      <p:pic>
        <p:nvPicPr>
          <p:cNvPr id="7" name="Picture 6" descr="A close-up of a paper with writing&#10;&#10;Description automatically generated">
            <a:extLst>
              <a:ext uri="{FF2B5EF4-FFF2-40B4-BE49-F238E27FC236}">
                <a16:creationId xmlns:a16="http://schemas.microsoft.com/office/drawing/2014/main" id="{EC8A4566-BE66-83F2-DC78-44972C3A4C17}"/>
              </a:ext>
            </a:extLst>
          </p:cNvPr>
          <p:cNvPicPr>
            <a:picLocks noChangeAspect="1"/>
          </p:cNvPicPr>
          <p:nvPr/>
        </p:nvPicPr>
        <p:blipFill>
          <a:blip r:embed="rId4"/>
          <a:stretch>
            <a:fillRect/>
          </a:stretch>
        </p:blipFill>
        <p:spPr>
          <a:xfrm>
            <a:off x="354588" y="1875222"/>
            <a:ext cx="3856643" cy="1122300"/>
          </a:xfrm>
          <a:prstGeom prst="rect">
            <a:avLst/>
          </a:prstGeom>
        </p:spPr>
      </p:pic>
      <p:pic>
        <p:nvPicPr>
          <p:cNvPr id="9" name="Picture 8" descr="A paper with mathematical equations&#10;&#10;Description automatically generated">
            <a:extLst>
              <a:ext uri="{FF2B5EF4-FFF2-40B4-BE49-F238E27FC236}">
                <a16:creationId xmlns:a16="http://schemas.microsoft.com/office/drawing/2014/main" id="{2740A509-A457-2BE3-964A-0DD99AA40498}"/>
              </a:ext>
            </a:extLst>
          </p:cNvPr>
          <p:cNvPicPr>
            <a:picLocks noChangeAspect="1"/>
          </p:cNvPicPr>
          <p:nvPr/>
        </p:nvPicPr>
        <p:blipFill>
          <a:blip r:embed="rId5"/>
          <a:stretch>
            <a:fillRect/>
          </a:stretch>
        </p:blipFill>
        <p:spPr>
          <a:xfrm>
            <a:off x="281527" y="2997522"/>
            <a:ext cx="3975100" cy="3656197"/>
          </a:xfrm>
          <a:prstGeom prst="rect">
            <a:avLst/>
          </a:prstGeom>
        </p:spPr>
      </p:pic>
      <p:graphicFrame>
        <p:nvGraphicFramePr>
          <p:cNvPr id="10" name="Table 9">
            <a:extLst>
              <a:ext uri="{FF2B5EF4-FFF2-40B4-BE49-F238E27FC236}">
                <a16:creationId xmlns:a16="http://schemas.microsoft.com/office/drawing/2014/main" id="{64EAC419-D997-58B0-F87D-5BFFCFBDF9EC}"/>
              </a:ext>
            </a:extLst>
          </p:cNvPr>
          <p:cNvGraphicFramePr>
            <a:graphicFrameLocks noGrp="1"/>
          </p:cNvGraphicFramePr>
          <p:nvPr>
            <p:extLst>
              <p:ext uri="{D42A27DB-BD31-4B8C-83A1-F6EECF244321}">
                <p14:modId xmlns:p14="http://schemas.microsoft.com/office/powerpoint/2010/main" val="269341605"/>
              </p:ext>
            </p:extLst>
          </p:nvPr>
        </p:nvGraphicFramePr>
        <p:xfrm>
          <a:off x="6322245" y="1347449"/>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166B3FEA-A938-1534-88E9-C7CE1954DE6C}"/>
              </a:ext>
            </a:extLst>
          </p:cNvPr>
          <p:cNvPicPr>
            <a:picLocks noChangeAspect="1"/>
          </p:cNvPicPr>
          <p:nvPr/>
        </p:nvPicPr>
        <p:blipFill>
          <a:blip r:embed="rId3"/>
          <a:stretch>
            <a:fillRect/>
          </a:stretch>
        </p:blipFill>
        <p:spPr>
          <a:xfrm>
            <a:off x="6369466" y="1340473"/>
            <a:ext cx="314476" cy="330200"/>
          </a:xfrm>
          <a:prstGeom prst="rect">
            <a:avLst/>
          </a:prstGeom>
        </p:spPr>
      </p:pic>
      <p:pic>
        <p:nvPicPr>
          <p:cNvPr id="13" name="Picture 12" descr="A math equations on a piece of paper&#10;&#10;Description automatically generated">
            <a:extLst>
              <a:ext uri="{FF2B5EF4-FFF2-40B4-BE49-F238E27FC236}">
                <a16:creationId xmlns:a16="http://schemas.microsoft.com/office/drawing/2014/main" id="{3BE068C0-94C5-B60B-600C-0F13B1F58253}"/>
              </a:ext>
            </a:extLst>
          </p:cNvPr>
          <p:cNvPicPr>
            <a:picLocks noChangeAspect="1"/>
          </p:cNvPicPr>
          <p:nvPr/>
        </p:nvPicPr>
        <p:blipFill>
          <a:blip r:embed="rId6"/>
          <a:stretch>
            <a:fillRect/>
          </a:stretch>
        </p:blipFill>
        <p:spPr>
          <a:xfrm>
            <a:off x="6322245" y="1875223"/>
            <a:ext cx="3599968" cy="1941950"/>
          </a:xfrm>
          <a:prstGeom prst="rect">
            <a:avLst/>
          </a:prstGeom>
        </p:spPr>
      </p:pic>
      <p:pic>
        <p:nvPicPr>
          <p:cNvPr id="15" name="Picture 14" descr="A close-up of a paper&#10;&#10;Description automatically generated">
            <a:extLst>
              <a:ext uri="{FF2B5EF4-FFF2-40B4-BE49-F238E27FC236}">
                <a16:creationId xmlns:a16="http://schemas.microsoft.com/office/drawing/2014/main" id="{B879E9FB-8329-D2BB-6D34-F1158F00DCC6}"/>
              </a:ext>
            </a:extLst>
          </p:cNvPr>
          <p:cNvPicPr>
            <a:picLocks noChangeAspect="1"/>
          </p:cNvPicPr>
          <p:nvPr/>
        </p:nvPicPr>
        <p:blipFill>
          <a:blip r:embed="rId7"/>
          <a:stretch>
            <a:fillRect/>
          </a:stretch>
        </p:blipFill>
        <p:spPr>
          <a:xfrm>
            <a:off x="6322244" y="3824149"/>
            <a:ext cx="3599967" cy="2948706"/>
          </a:xfrm>
          <a:prstGeom prst="rect">
            <a:avLst/>
          </a:prstGeom>
        </p:spPr>
      </p:pic>
      <p:sp>
        <p:nvSpPr>
          <p:cNvPr id="16" name="TextBox 15">
            <a:extLst>
              <a:ext uri="{FF2B5EF4-FFF2-40B4-BE49-F238E27FC236}">
                <a16:creationId xmlns:a16="http://schemas.microsoft.com/office/drawing/2014/main" id="{A09D8796-662C-4196-AE78-D0D4B24B1936}"/>
              </a:ext>
            </a:extLst>
          </p:cNvPr>
          <p:cNvSpPr txBox="1"/>
          <p:nvPr/>
        </p:nvSpPr>
        <p:spPr>
          <a:xfrm>
            <a:off x="281527" y="1875222"/>
            <a:ext cx="4154286" cy="4897633"/>
          </a:xfrm>
          <a:prstGeom prst="rect">
            <a:avLst/>
          </a:prstGeom>
          <a:noFill/>
          <a:ln w="25400">
            <a:solidFill>
              <a:schemeClr val="tx2"/>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0CEB6C47-B307-0E1B-5EB6-47D96E54BE88}"/>
              </a:ext>
            </a:extLst>
          </p:cNvPr>
          <p:cNvSpPr txBox="1"/>
          <p:nvPr/>
        </p:nvSpPr>
        <p:spPr>
          <a:xfrm>
            <a:off x="6322244" y="1875222"/>
            <a:ext cx="3599967" cy="4897633"/>
          </a:xfrm>
          <a:prstGeom prst="rect">
            <a:avLst/>
          </a:prstGeom>
          <a:noFill/>
          <a:ln w="25400">
            <a:solidFill>
              <a:schemeClr val="tx2"/>
            </a:solidFill>
          </a:ln>
        </p:spPr>
        <p:txBody>
          <a:bodyPr wrap="square" rtlCol="0">
            <a:spAutoFit/>
          </a:bodyPr>
          <a:lstStyle/>
          <a:p>
            <a:endParaRPr lang="en-US" dirty="0"/>
          </a:p>
        </p:txBody>
      </p:sp>
      <p:sp>
        <p:nvSpPr>
          <p:cNvPr id="6" name="Rectangle: Rounded Corners 3">
            <a:hlinkClick r:id="rId8" action="ppaction://hlinksldjump"/>
            <a:extLst>
              <a:ext uri="{FF2B5EF4-FFF2-40B4-BE49-F238E27FC236}">
                <a16:creationId xmlns:a16="http://schemas.microsoft.com/office/drawing/2014/main" id="{7ECBC4E1-2921-8B77-3595-DED6550376E9}"/>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9"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37855849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 Student Responses</a:t>
            </a:r>
          </a:p>
        </p:txBody>
      </p:sp>
      <p:graphicFrame>
        <p:nvGraphicFramePr>
          <p:cNvPr id="4" name="Table 3">
            <a:extLst>
              <a:ext uri="{FF2B5EF4-FFF2-40B4-BE49-F238E27FC236}">
                <a16:creationId xmlns:a16="http://schemas.microsoft.com/office/drawing/2014/main" id="{0A8C43EC-EC94-E5BD-EAF4-E7868191C966}"/>
              </a:ext>
            </a:extLst>
          </p:cNvPr>
          <p:cNvGraphicFramePr>
            <a:graphicFrameLocks noGrp="1"/>
          </p:cNvGraphicFramePr>
          <p:nvPr>
            <p:extLst>
              <p:ext uri="{D42A27DB-BD31-4B8C-83A1-F6EECF244321}">
                <p14:modId xmlns:p14="http://schemas.microsoft.com/office/powerpoint/2010/main" val="3802282089"/>
              </p:ext>
            </p:extLst>
          </p:nvPr>
        </p:nvGraphicFramePr>
        <p:xfrm>
          <a:off x="3646582" y="1466125"/>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3180DEEB-EFD1-9FC8-B12C-7763B0F09C70}"/>
              </a:ext>
            </a:extLst>
          </p:cNvPr>
          <p:cNvPicPr>
            <a:picLocks noChangeAspect="1"/>
          </p:cNvPicPr>
          <p:nvPr/>
        </p:nvPicPr>
        <p:blipFill>
          <a:blip r:embed="rId3"/>
          <a:stretch>
            <a:fillRect/>
          </a:stretch>
        </p:blipFill>
        <p:spPr>
          <a:xfrm>
            <a:off x="3646582" y="1466125"/>
            <a:ext cx="314476" cy="330200"/>
          </a:xfrm>
          <a:prstGeom prst="rect">
            <a:avLst/>
          </a:prstGeom>
        </p:spPr>
      </p:pic>
      <p:pic>
        <p:nvPicPr>
          <p:cNvPr id="7" name="Picture 6" descr="A math problem with writing on a piece of paper&#10;&#10;Description automatically generated">
            <a:extLst>
              <a:ext uri="{FF2B5EF4-FFF2-40B4-BE49-F238E27FC236}">
                <a16:creationId xmlns:a16="http://schemas.microsoft.com/office/drawing/2014/main" id="{7511D080-B129-0006-DBFD-B586F2E5E006}"/>
              </a:ext>
            </a:extLst>
          </p:cNvPr>
          <p:cNvPicPr>
            <a:picLocks noChangeAspect="1"/>
          </p:cNvPicPr>
          <p:nvPr/>
        </p:nvPicPr>
        <p:blipFill>
          <a:blip r:embed="rId4"/>
          <a:srcRect t="13121"/>
          <a:stretch/>
        </p:blipFill>
        <p:spPr>
          <a:xfrm>
            <a:off x="1272702" y="2076605"/>
            <a:ext cx="3810000" cy="1803485"/>
          </a:xfrm>
          <a:prstGeom prst="rect">
            <a:avLst/>
          </a:prstGeom>
        </p:spPr>
      </p:pic>
      <p:pic>
        <p:nvPicPr>
          <p:cNvPr id="9" name="Picture 8" descr="A close-up of a paper with mathematical equations&#10;&#10;Description automatically generated">
            <a:extLst>
              <a:ext uri="{FF2B5EF4-FFF2-40B4-BE49-F238E27FC236}">
                <a16:creationId xmlns:a16="http://schemas.microsoft.com/office/drawing/2014/main" id="{580C6484-A6B5-E043-5819-3D5A735925B4}"/>
              </a:ext>
            </a:extLst>
          </p:cNvPr>
          <p:cNvPicPr>
            <a:picLocks noChangeAspect="1"/>
          </p:cNvPicPr>
          <p:nvPr/>
        </p:nvPicPr>
        <p:blipFill>
          <a:blip r:embed="rId5"/>
          <a:srcRect t="75632"/>
          <a:stretch/>
        </p:blipFill>
        <p:spPr>
          <a:xfrm>
            <a:off x="5910359" y="3445332"/>
            <a:ext cx="4419600" cy="949558"/>
          </a:xfrm>
          <a:prstGeom prst="rect">
            <a:avLst/>
          </a:prstGeom>
          <a:ln w="25400">
            <a:solidFill>
              <a:schemeClr val="tx2"/>
            </a:solidFill>
          </a:ln>
        </p:spPr>
      </p:pic>
      <p:pic>
        <p:nvPicPr>
          <p:cNvPr id="10" name="Picture 9" descr="A close-up of a paper with mathematical equations&#10;&#10;Description automatically generated">
            <a:extLst>
              <a:ext uri="{FF2B5EF4-FFF2-40B4-BE49-F238E27FC236}">
                <a16:creationId xmlns:a16="http://schemas.microsoft.com/office/drawing/2014/main" id="{5EA114E0-2FA8-AC6A-93EB-FF68B4D7DDF5}"/>
              </a:ext>
            </a:extLst>
          </p:cNvPr>
          <p:cNvPicPr>
            <a:picLocks noChangeAspect="1"/>
          </p:cNvPicPr>
          <p:nvPr/>
        </p:nvPicPr>
        <p:blipFill>
          <a:blip r:embed="rId5"/>
          <a:srcRect b="25687"/>
          <a:stretch/>
        </p:blipFill>
        <p:spPr>
          <a:xfrm>
            <a:off x="1272702" y="3817408"/>
            <a:ext cx="3810000" cy="2895767"/>
          </a:xfrm>
          <a:prstGeom prst="rect">
            <a:avLst/>
          </a:prstGeom>
        </p:spPr>
      </p:pic>
      <p:sp>
        <p:nvSpPr>
          <p:cNvPr id="11" name="TextBox 10">
            <a:extLst>
              <a:ext uri="{FF2B5EF4-FFF2-40B4-BE49-F238E27FC236}">
                <a16:creationId xmlns:a16="http://schemas.microsoft.com/office/drawing/2014/main" id="{3B1F70A7-E372-CB93-E355-EC791270B972}"/>
              </a:ext>
            </a:extLst>
          </p:cNvPr>
          <p:cNvSpPr txBox="1"/>
          <p:nvPr/>
        </p:nvSpPr>
        <p:spPr>
          <a:xfrm>
            <a:off x="1272702" y="2076605"/>
            <a:ext cx="3987010" cy="4636570"/>
          </a:xfrm>
          <a:prstGeom prst="rect">
            <a:avLst/>
          </a:prstGeom>
          <a:noFill/>
          <a:ln w="25400">
            <a:solidFill>
              <a:schemeClr val="tx2"/>
            </a:solidFill>
          </a:ln>
        </p:spPr>
        <p:txBody>
          <a:bodyPr wrap="square" rtlCol="0">
            <a:spAutoFit/>
          </a:bodyPr>
          <a:lstStyle/>
          <a:p>
            <a:endParaRPr lang="en-US" dirty="0"/>
          </a:p>
        </p:txBody>
      </p:sp>
      <p:sp>
        <p:nvSpPr>
          <p:cNvPr id="6" name="Rectangle: Rounded Corners 3">
            <a:hlinkClick r:id="rId6" action="ppaction://hlinksldjump"/>
            <a:extLst>
              <a:ext uri="{FF2B5EF4-FFF2-40B4-BE49-F238E27FC236}">
                <a16:creationId xmlns:a16="http://schemas.microsoft.com/office/drawing/2014/main" id="{E54369E0-C756-1ED6-A884-C36856B132A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06451282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and Mark Scheme</a:t>
            </a:r>
          </a:p>
        </p:txBody>
      </p:sp>
      <p:pic>
        <p:nvPicPr>
          <p:cNvPr id="5" name="Picture 4" descr="A table with mathematical equations&#10;&#10;Description automatically generated">
            <a:extLst>
              <a:ext uri="{FF2B5EF4-FFF2-40B4-BE49-F238E27FC236}">
                <a16:creationId xmlns:a16="http://schemas.microsoft.com/office/drawing/2014/main" id="{6E6AFAAE-D4BA-0C9D-43C6-23E6015E4EB4}"/>
              </a:ext>
            </a:extLst>
          </p:cNvPr>
          <p:cNvPicPr>
            <a:picLocks noChangeAspect="1"/>
          </p:cNvPicPr>
          <p:nvPr/>
        </p:nvPicPr>
        <p:blipFill>
          <a:blip r:embed="rId2"/>
          <a:stretch>
            <a:fillRect/>
          </a:stretch>
        </p:blipFill>
        <p:spPr>
          <a:xfrm>
            <a:off x="431935" y="1771426"/>
            <a:ext cx="4957188" cy="3759993"/>
          </a:xfrm>
          <a:prstGeom prst="rect">
            <a:avLst/>
          </a:prstGeom>
          <a:ln w="25400">
            <a:solidFill>
              <a:schemeClr val="tx2"/>
            </a:solidFill>
          </a:ln>
        </p:spPr>
      </p:pic>
      <p:pic>
        <p:nvPicPr>
          <p:cNvPr id="7" name="Picture 6" descr="A graph on a white background&#10;&#10;Description automatically generated">
            <a:extLst>
              <a:ext uri="{FF2B5EF4-FFF2-40B4-BE49-F238E27FC236}">
                <a16:creationId xmlns:a16="http://schemas.microsoft.com/office/drawing/2014/main" id="{FF83B59C-7819-E298-91A1-FEA1E474CF9B}"/>
              </a:ext>
            </a:extLst>
          </p:cNvPr>
          <p:cNvPicPr>
            <a:picLocks noChangeAspect="1"/>
          </p:cNvPicPr>
          <p:nvPr/>
        </p:nvPicPr>
        <p:blipFill>
          <a:blip r:embed="rId3"/>
          <a:stretch>
            <a:fillRect/>
          </a:stretch>
        </p:blipFill>
        <p:spPr>
          <a:xfrm>
            <a:off x="6457950" y="1466125"/>
            <a:ext cx="4762500" cy="4876800"/>
          </a:xfrm>
          <a:prstGeom prst="rect">
            <a:avLst/>
          </a:prstGeom>
          <a:ln w="25400">
            <a:solidFill>
              <a:schemeClr val="tx2"/>
            </a:solidFill>
          </a:ln>
        </p:spPr>
      </p:pic>
      <p:sp>
        <p:nvSpPr>
          <p:cNvPr id="4" name="Rectangle: Rounded Corners 3">
            <a:hlinkClick r:id="rId4" action="ppaction://hlinksldjump"/>
            <a:extLst>
              <a:ext uri="{FF2B5EF4-FFF2-40B4-BE49-F238E27FC236}">
                <a16:creationId xmlns:a16="http://schemas.microsoft.com/office/drawing/2014/main" id="{5BB45920-4A8E-4F7F-5999-8817D23D43D4}"/>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04281888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CF38A7F-8423-A36E-3504-9BEDA8D7AEF1}"/>
              </a:ext>
            </a:extLst>
          </p:cNvPr>
          <p:cNvGraphicFramePr>
            <a:graphicFrameLocks noGrp="1"/>
          </p:cNvGraphicFramePr>
          <p:nvPr>
            <p:extLst>
              <p:ext uri="{D42A27DB-BD31-4B8C-83A1-F6EECF244321}">
                <p14:modId xmlns:p14="http://schemas.microsoft.com/office/powerpoint/2010/main" val="367849576"/>
              </p:ext>
            </p:extLst>
          </p:nvPr>
        </p:nvGraphicFramePr>
        <p:xfrm>
          <a:off x="4057494" y="429787"/>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C757D8E2-70A5-9D40-0022-BF0E303D5B70}"/>
              </a:ext>
            </a:extLst>
          </p:cNvPr>
          <p:cNvPicPr>
            <a:picLocks noChangeAspect="1"/>
          </p:cNvPicPr>
          <p:nvPr/>
        </p:nvPicPr>
        <p:blipFill>
          <a:blip r:embed="rId2"/>
          <a:stretch>
            <a:fillRect/>
          </a:stretch>
        </p:blipFill>
        <p:spPr>
          <a:xfrm>
            <a:off x="4104000" y="429787"/>
            <a:ext cx="314476" cy="330200"/>
          </a:xfrm>
          <a:prstGeom prst="rect">
            <a:avLst/>
          </a:prstGeom>
        </p:spPr>
      </p:pic>
      <p:pic>
        <p:nvPicPr>
          <p:cNvPr id="6" name="Picture 5" descr="A table with mathematical equations&#10;&#10;Description automatically generated">
            <a:extLst>
              <a:ext uri="{FF2B5EF4-FFF2-40B4-BE49-F238E27FC236}">
                <a16:creationId xmlns:a16="http://schemas.microsoft.com/office/drawing/2014/main" id="{57CB6222-0949-C4A9-B693-22E66B5DC9AD}"/>
              </a:ext>
            </a:extLst>
          </p:cNvPr>
          <p:cNvPicPr>
            <a:picLocks noChangeAspect="1"/>
          </p:cNvPicPr>
          <p:nvPr/>
        </p:nvPicPr>
        <p:blipFill>
          <a:blip r:embed="rId3"/>
          <a:stretch>
            <a:fillRect/>
          </a:stretch>
        </p:blipFill>
        <p:spPr>
          <a:xfrm>
            <a:off x="198472" y="993977"/>
            <a:ext cx="4023332" cy="4381814"/>
          </a:xfrm>
          <a:prstGeom prst="rect">
            <a:avLst/>
          </a:prstGeom>
          <a:ln w="25400">
            <a:noFill/>
          </a:ln>
        </p:spPr>
      </p:pic>
      <p:pic>
        <p:nvPicPr>
          <p:cNvPr id="8" name="Picture 7" descr="A close-up of a math test&#10;&#10;Description automatically generated">
            <a:extLst>
              <a:ext uri="{FF2B5EF4-FFF2-40B4-BE49-F238E27FC236}">
                <a16:creationId xmlns:a16="http://schemas.microsoft.com/office/drawing/2014/main" id="{32739C36-E5A0-79E8-DB77-FAC071FBE54E}"/>
              </a:ext>
            </a:extLst>
          </p:cNvPr>
          <p:cNvPicPr>
            <a:picLocks noChangeAspect="1"/>
          </p:cNvPicPr>
          <p:nvPr/>
        </p:nvPicPr>
        <p:blipFill>
          <a:blip r:embed="rId4"/>
          <a:stretch>
            <a:fillRect/>
          </a:stretch>
        </p:blipFill>
        <p:spPr>
          <a:xfrm>
            <a:off x="4432300" y="1186774"/>
            <a:ext cx="3327400" cy="1135627"/>
          </a:xfrm>
          <a:prstGeom prst="rect">
            <a:avLst/>
          </a:prstGeom>
        </p:spPr>
      </p:pic>
      <p:pic>
        <p:nvPicPr>
          <p:cNvPr id="10" name="Picture 9" descr="A paper with writing on it&#10;&#10;Description automatically generated">
            <a:extLst>
              <a:ext uri="{FF2B5EF4-FFF2-40B4-BE49-F238E27FC236}">
                <a16:creationId xmlns:a16="http://schemas.microsoft.com/office/drawing/2014/main" id="{CACB1DEC-466C-A6E9-7880-B87608B10C0B}"/>
              </a:ext>
            </a:extLst>
          </p:cNvPr>
          <p:cNvPicPr>
            <a:picLocks noChangeAspect="1"/>
          </p:cNvPicPr>
          <p:nvPr/>
        </p:nvPicPr>
        <p:blipFill>
          <a:blip r:embed="rId5"/>
          <a:srcRect b="57873"/>
          <a:stretch/>
        </p:blipFill>
        <p:spPr>
          <a:xfrm>
            <a:off x="4418476" y="2337722"/>
            <a:ext cx="3341224" cy="2460289"/>
          </a:xfrm>
          <a:prstGeom prst="rect">
            <a:avLst/>
          </a:prstGeom>
        </p:spPr>
      </p:pic>
      <p:pic>
        <p:nvPicPr>
          <p:cNvPr id="11" name="Picture 10" descr="A paper with writing on it&#10;&#10;Description automatically generated">
            <a:extLst>
              <a:ext uri="{FF2B5EF4-FFF2-40B4-BE49-F238E27FC236}">
                <a16:creationId xmlns:a16="http://schemas.microsoft.com/office/drawing/2014/main" id="{2B2119B1-9CF4-040C-F7DB-D99294550921}"/>
              </a:ext>
            </a:extLst>
          </p:cNvPr>
          <p:cNvPicPr>
            <a:picLocks noChangeAspect="1"/>
          </p:cNvPicPr>
          <p:nvPr/>
        </p:nvPicPr>
        <p:blipFill>
          <a:blip r:embed="rId5"/>
          <a:srcRect t="43542"/>
          <a:stretch/>
        </p:blipFill>
        <p:spPr>
          <a:xfrm>
            <a:off x="7994722" y="1186774"/>
            <a:ext cx="4064000" cy="3766286"/>
          </a:xfrm>
          <a:prstGeom prst="rect">
            <a:avLst/>
          </a:prstGeom>
        </p:spPr>
      </p:pic>
      <p:sp>
        <p:nvSpPr>
          <p:cNvPr id="12" name="Rectangle: Rounded Corners 26">
            <a:extLst>
              <a:ext uri="{FF2B5EF4-FFF2-40B4-BE49-F238E27FC236}">
                <a16:creationId xmlns:a16="http://schemas.microsoft.com/office/drawing/2014/main" id="{C4A8051F-70BE-1B11-911D-47ADDF56C9D9}"/>
              </a:ext>
            </a:extLst>
          </p:cNvPr>
          <p:cNvSpPr/>
          <p:nvPr/>
        </p:nvSpPr>
        <p:spPr>
          <a:xfrm>
            <a:off x="6855916" y="156209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3" name="TextBox 12">
            <a:extLst>
              <a:ext uri="{FF2B5EF4-FFF2-40B4-BE49-F238E27FC236}">
                <a16:creationId xmlns:a16="http://schemas.microsoft.com/office/drawing/2014/main" id="{C4A62AC5-13E1-4FB6-E088-1B1603C7C6A0}"/>
              </a:ext>
            </a:extLst>
          </p:cNvPr>
          <p:cNvSpPr txBox="1"/>
          <p:nvPr/>
        </p:nvSpPr>
        <p:spPr>
          <a:xfrm>
            <a:off x="217916" y="5576308"/>
            <a:ext cx="2176877"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value for </a:t>
            </a:r>
            <a:r>
              <a:rPr lang="en-GB" sz="1500" i="1" dirty="0"/>
              <a:t>t</a:t>
            </a:r>
            <a:r>
              <a:rPr lang="en-GB" sz="1500" dirty="0"/>
              <a:t> </a:t>
            </a:r>
          </a:p>
        </p:txBody>
      </p:sp>
      <p:sp>
        <p:nvSpPr>
          <p:cNvPr id="14" name="Rectangle: Rounded Corners 26">
            <a:extLst>
              <a:ext uri="{FF2B5EF4-FFF2-40B4-BE49-F238E27FC236}">
                <a16:creationId xmlns:a16="http://schemas.microsoft.com/office/drawing/2014/main" id="{050610E1-D845-F054-1C3B-B5F0ADA32A60}"/>
              </a:ext>
            </a:extLst>
          </p:cNvPr>
          <p:cNvSpPr/>
          <p:nvPr/>
        </p:nvSpPr>
        <p:spPr>
          <a:xfrm>
            <a:off x="6792361" y="279989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81CA0BB0-8040-17CF-4725-BA0582AA1280}"/>
              </a:ext>
            </a:extLst>
          </p:cNvPr>
          <p:cNvSpPr txBox="1"/>
          <p:nvPr/>
        </p:nvSpPr>
        <p:spPr>
          <a:xfrm>
            <a:off x="198472" y="6277178"/>
            <a:ext cx="4006358" cy="553998"/>
          </a:xfrm>
          <a:prstGeom prst="rect">
            <a:avLst/>
          </a:prstGeom>
          <a:solidFill>
            <a:schemeClr val="tx2">
              <a:lumMod val="20000"/>
              <a:lumOff val="80000"/>
            </a:schemeClr>
          </a:solidFill>
        </p:spPr>
        <p:txBody>
          <a:bodyPr wrap="square" rtlCol="0">
            <a:spAutoFit/>
          </a:bodyPr>
          <a:lstStyle/>
          <a:p>
            <a:r>
              <a:rPr lang="en-GB" sz="1500" dirty="0"/>
              <a:t>M1: Attempts to use </a:t>
            </a:r>
            <a:r>
              <a:rPr lang="en-GB" sz="1500" dirty="0" err="1"/>
              <a:t>d</a:t>
            </a:r>
            <a:r>
              <a:rPr lang="en-GB" sz="1500" i="1" dirty="0" err="1"/>
              <a:t>y</a:t>
            </a:r>
            <a:r>
              <a:rPr lang="en-GB" sz="1500" dirty="0"/>
              <a:t>/d</a:t>
            </a:r>
            <a:r>
              <a:rPr lang="en-GB" sz="1500" i="1" dirty="0"/>
              <a:t>x</a:t>
            </a:r>
            <a:r>
              <a:rPr lang="en-GB" sz="1500" dirty="0"/>
              <a:t>=</a:t>
            </a:r>
            <a:r>
              <a:rPr lang="en-GB" sz="1500" dirty="0" err="1"/>
              <a:t>d</a:t>
            </a:r>
            <a:r>
              <a:rPr lang="en-GB" sz="1500" i="1" dirty="0" err="1"/>
              <a:t>y</a:t>
            </a:r>
            <a:r>
              <a:rPr lang="en-GB" sz="1500" dirty="0"/>
              <a:t>/d</a:t>
            </a:r>
            <a:r>
              <a:rPr lang="en-GB" sz="1500" i="1" dirty="0"/>
              <a:t>t</a:t>
            </a:r>
            <a:r>
              <a:rPr lang="en-GB" sz="1500" dirty="0"/>
              <a:t> x d</a:t>
            </a:r>
            <a:r>
              <a:rPr lang="en-GB" sz="1500" i="1" dirty="0"/>
              <a:t>t</a:t>
            </a:r>
            <a:r>
              <a:rPr lang="en-GB" sz="1500" dirty="0"/>
              <a:t>/d</a:t>
            </a:r>
            <a:r>
              <a:rPr lang="en-GB" sz="1500" i="1" dirty="0"/>
              <a:t>x</a:t>
            </a:r>
            <a:r>
              <a:rPr lang="en-GB" sz="1500" dirty="0"/>
              <a:t> with their differentiated equations</a:t>
            </a:r>
          </a:p>
        </p:txBody>
      </p:sp>
      <p:sp>
        <p:nvSpPr>
          <p:cNvPr id="16" name="TextBox 15">
            <a:extLst>
              <a:ext uri="{FF2B5EF4-FFF2-40B4-BE49-F238E27FC236}">
                <a16:creationId xmlns:a16="http://schemas.microsoft.com/office/drawing/2014/main" id="{03252AE0-75AC-A1B7-ADF6-55EA319AF602}"/>
              </a:ext>
            </a:extLst>
          </p:cNvPr>
          <p:cNvSpPr txBox="1"/>
          <p:nvPr/>
        </p:nvSpPr>
        <p:spPr>
          <a:xfrm>
            <a:off x="4432300" y="4953060"/>
            <a:ext cx="3562422" cy="1246495"/>
          </a:xfrm>
          <a:prstGeom prst="rect">
            <a:avLst/>
          </a:prstGeom>
          <a:solidFill>
            <a:schemeClr val="accent2">
              <a:lumMod val="20000"/>
              <a:lumOff val="80000"/>
            </a:schemeClr>
          </a:solidFill>
        </p:spPr>
        <p:txBody>
          <a:bodyPr wrap="square" rtlCol="0">
            <a:spAutoFit/>
          </a:bodyPr>
          <a:lstStyle/>
          <a:p>
            <a:r>
              <a:rPr lang="en-GB" sz="1500" dirty="0"/>
              <a:t>M0: They do not substitute </a:t>
            </a:r>
            <a:r>
              <a:rPr lang="en-GB" sz="1500" i="1" dirty="0"/>
              <a:t>t</a:t>
            </a:r>
            <a:r>
              <a:rPr lang="en-GB" sz="1500" dirty="0"/>
              <a:t> = -1 into their </a:t>
            </a:r>
            <a:r>
              <a:rPr lang="en-GB" sz="1500" dirty="0" err="1"/>
              <a:t>d</a:t>
            </a:r>
            <a:r>
              <a:rPr lang="en-GB" sz="1500" i="1" dirty="0" err="1"/>
              <a:t>y</a:t>
            </a:r>
            <a:r>
              <a:rPr lang="en-GB" sz="1500" dirty="0"/>
              <a:t>/d</a:t>
            </a:r>
            <a:r>
              <a:rPr lang="en-GB" sz="1500" i="1" dirty="0"/>
              <a:t>x</a:t>
            </a:r>
            <a:r>
              <a:rPr lang="en-GB" sz="1500" dirty="0"/>
              <a:t> in terms of </a:t>
            </a:r>
            <a:r>
              <a:rPr lang="en-GB" sz="1500" i="1" dirty="0"/>
              <a:t>t</a:t>
            </a:r>
            <a:r>
              <a:rPr lang="en-GB" sz="1500" dirty="0"/>
              <a:t>. This candidate instead attempts to find the Cartesian equation, differentiates and substitutes </a:t>
            </a:r>
            <a:r>
              <a:rPr lang="en-GB" sz="1500" i="1" dirty="0"/>
              <a:t>x</a:t>
            </a:r>
            <a:r>
              <a:rPr lang="en-GB" sz="1500" dirty="0"/>
              <a:t> = 4 which does not score for this mark</a:t>
            </a:r>
          </a:p>
        </p:txBody>
      </p:sp>
      <p:sp>
        <p:nvSpPr>
          <p:cNvPr id="17" name="Rectangle: Rounded Corners 26">
            <a:extLst>
              <a:ext uri="{FF2B5EF4-FFF2-40B4-BE49-F238E27FC236}">
                <a16:creationId xmlns:a16="http://schemas.microsoft.com/office/drawing/2014/main" id="{6C56D59D-E4BB-EE66-7EE2-969AB4DF50DD}"/>
              </a:ext>
            </a:extLst>
          </p:cNvPr>
          <p:cNvSpPr/>
          <p:nvPr/>
        </p:nvSpPr>
        <p:spPr>
          <a:xfrm>
            <a:off x="6578442" y="392475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8" name="TextBox 17">
            <a:extLst>
              <a:ext uri="{FF2B5EF4-FFF2-40B4-BE49-F238E27FC236}">
                <a16:creationId xmlns:a16="http://schemas.microsoft.com/office/drawing/2014/main" id="{3116504E-33E3-14E1-8F35-7C235A94DC59}"/>
              </a:ext>
            </a:extLst>
          </p:cNvPr>
          <p:cNvSpPr txBox="1"/>
          <p:nvPr/>
        </p:nvSpPr>
        <p:spPr>
          <a:xfrm>
            <a:off x="4462944" y="6277178"/>
            <a:ext cx="2820810" cy="553998"/>
          </a:xfrm>
          <a:prstGeom prst="rect">
            <a:avLst/>
          </a:prstGeom>
          <a:solidFill>
            <a:schemeClr val="accent2">
              <a:lumMod val="20000"/>
              <a:lumOff val="80000"/>
            </a:schemeClr>
          </a:solidFill>
        </p:spPr>
        <p:txBody>
          <a:bodyPr wrap="square" rtlCol="0">
            <a:spAutoFit/>
          </a:bodyPr>
          <a:lstStyle/>
          <a:p>
            <a:r>
              <a:rPr lang="en-GB" sz="1500" dirty="0"/>
              <a:t>ddM0A0*: Depends on both previous M marks </a:t>
            </a:r>
          </a:p>
        </p:txBody>
      </p:sp>
      <p:sp>
        <p:nvSpPr>
          <p:cNvPr id="19" name="Rectangle: Rounded Corners 26">
            <a:extLst>
              <a:ext uri="{FF2B5EF4-FFF2-40B4-BE49-F238E27FC236}">
                <a16:creationId xmlns:a16="http://schemas.microsoft.com/office/drawing/2014/main" id="{DAB676CE-D0E8-947A-3136-0B328E6E3971}"/>
              </a:ext>
            </a:extLst>
          </p:cNvPr>
          <p:cNvSpPr/>
          <p:nvPr/>
        </p:nvSpPr>
        <p:spPr>
          <a:xfrm>
            <a:off x="8824795" y="2099814"/>
            <a:ext cx="793598" cy="44517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ddM0A0*</a:t>
            </a:r>
          </a:p>
        </p:txBody>
      </p:sp>
      <p:sp>
        <p:nvSpPr>
          <p:cNvPr id="20" name="Rectangle: Rounded Corners 6">
            <a:extLst>
              <a:ext uri="{FF2B5EF4-FFF2-40B4-BE49-F238E27FC236}">
                <a16:creationId xmlns:a16="http://schemas.microsoft.com/office/drawing/2014/main" id="{4A8F94B5-E8EF-3B86-D735-CBF7127D074F}"/>
              </a:ext>
            </a:extLst>
          </p:cNvPr>
          <p:cNvSpPr/>
          <p:nvPr/>
        </p:nvSpPr>
        <p:spPr>
          <a:xfrm>
            <a:off x="7283754" y="409612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2/5</a:t>
            </a:r>
          </a:p>
        </p:txBody>
      </p:sp>
      <p:sp>
        <p:nvSpPr>
          <p:cNvPr id="21" name="TextBox 20">
            <a:extLst>
              <a:ext uri="{FF2B5EF4-FFF2-40B4-BE49-F238E27FC236}">
                <a16:creationId xmlns:a16="http://schemas.microsoft.com/office/drawing/2014/main" id="{C406C90F-1B10-23D3-9DD6-425454BC17CD}"/>
              </a:ext>
            </a:extLst>
          </p:cNvPr>
          <p:cNvSpPr txBox="1"/>
          <p:nvPr/>
        </p:nvSpPr>
        <p:spPr>
          <a:xfrm>
            <a:off x="8316688" y="5249252"/>
            <a:ext cx="2414971"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B0: No attempt</a:t>
            </a:r>
          </a:p>
        </p:txBody>
      </p:sp>
      <p:sp>
        <p:nvSpPr>
          <p:cNvPr id="22" name="Rectangle: Rounded Corners 26">
            <a:extLst>
              <a:ext uri="{FF2B5EF4-FFF2-40B4-BE49-F238E27FC236}">
                <a16:creationId xmlns:a16="http://schemas.microsoft.com/office/drawing/2014/main" id="{F232F6B1-E221-9F0B-7426-AF099670A814}"/>
              </a:ext>
            </a:extLst>
          </p:cNvPr>
          <p:cNvSpPr/>
          <p:nvPr/>
        </p:nvSpPr>
        <p:spPr>
          <a:xfrm>
            <a:off x="11489599" y="418603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23" name="Rectangle: Rounded Corners 6">
            <a:extLst>
              <a:ext uri="{FF2B5EF4-FFF2-40B4-BE49-F238E27FC236}">
                <a16:creationId xmlns:a16="http://schemas.microsoft.com/office/drawing/2014/main" id="{801B54A6-676C-5DE0-88AE-436FCECBABBB}"/>
              </a:ext>
            </a:extLst>
          </p:cNvPr>
          <p:cNvSpPr/>
          <p:nvPr/>
        </p:nvSpPr>
        <p:spPr>
          <a:xfrm>
            <a:off x="11053626" y="50072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24" name="Rectangle: Rounded Corners 6">
            <a:extLst>
              <a:ext uri="{FF2B5EF4-FFF2-40B4-BE49-F238E27FC236}">
                <a16:creationId xmlns:a16="http://schemas.microsoft.com/office/drawing/2014/main" id="{2EC48742-F8A2-991D-2AE8-4CB8D8B41F38}"/>
              </a:ext>
            </a:extLst>
          </p:cNvPr>
          <p:cNvSpPr/>
          <p:nvPr/>
        </p:nvSpPr>
        <p:spPr>
          <a:xfrm>
            <a:off x="10912341" y="606891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2/6</a:t>
            </a:r>
          </a:p>
        </p:txBody>
      </p:sp>
      <p:sp>
        <p:nvSpPr>
          <p:cNvPr id="2" name="Rectangle: Rounded Corners 3">
            <a:hlinkClick r:id="rId6" action="ppaction://hlinksldjump"/>
            <a:extLst>
              <a:ext uri="{FF2B5EF4-FFF2-40B4-BE49-F238E27FC236}">
                <a16:creationId xmlns:a16="http://schemas.microsoft.com/office/drawing/2014/main" id="{053EA0C4-C472-6B46-FC54-B587140B49D5}"/>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27832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CF38A7F-8423-A36E-3504-9BEDA8D7AEF1}"/>
              </a:ext>
            </a:extLst>
          </p:cNvPr>
          <p:cNvGraphicFramePr>
            <a:graphicFrameLocks noGrp="1"/>
          </p:cNvGraphicFramePr>
          <p:nvPr>
            <p:extLst>
              <p:ext uri="{D42A27DB-BD31-4B8C-83A1-F6EECF244321}">
                <p14:modId xmlns:p14="http://schemas.microsoft.com/office/powerpoint/2010/main" val="1004566770"/>
              </p:ext>
            </p:extLst>
          </p:nvPr>
        </p:nvGraphicFramePr>
        <p:xfrm>
          <a:off x="4057494" y="429787"/>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C757D8E2-70A5-9D40-0022-BF0E303D5B70}"/>
              </a:ext>
            </a:extLst>
          </p:cNvPr>
          <p:cNvPicPr>
            <a:picLocks noChangeAspect="1"/>
          </p:cNvPicPr>
          <p:nvPr/>
        </p:nvPicPr>
        <p:blipFill>
          <a:blip r:embed="rId2"/>
          <a:stretch>
            <a:fillRect/>
          </a:stretch>
        </p:blipFill>
        <p:spPr>
          <a:xfrm>
            <a:off x="4104000" y="429787"/>
            <a:ext cx="314476" cy="330200"/>
          </a:xfrm>
          <a:prstGeom prst="rect">
            <a:avLst/>
          </a:prstGeom>
        </p:spPr>
      </p:pic>
      <p:pic>
        <p:nvPicPr>
          <p:cNvPr id="6" name="Picture 5" descr="A table with mathematical equations&#10;&#10;Description automatically generated">
            <a:extLst>
              <a:ext uri="{FF2B5EF4-FFF2-40B4-BE49-F238E27FC236}">
                <a16:creationId xmlns:a16="http://schemas.microsoft.com/office/drawing/2014/main" id="{57CB6222-0949-C4A9-B693-22E66B5DC9AD}"/>
              </a:ext>
            </a:extLst>
          </p:cNvPr>
          <p:cNvPicPr>
            <a:picLocks noChangeAspect="1"/>
          </p:cNvPicPr>
          <p:nvPr/>
        </p:nvPicPr>
        <p:blipFill>
          <a:blip r:embed="rId3"/>
          <a:stretch>
            <a:fillRect/>
          </a:stretch>
        </p:blipFill>
        <p:spPr>
          <a:xfrm>
            <a:off x="198472" y="993977"/>
            <a:ext cx="4023332" cy="4381814"/>
          </a:xfrm>
          <a:prstGeom prst="rect">
            <a:avLst/>
          </a:prstGeom>
          <a:ln w="25400">
            <a:noFill/>
          </a:ln>
        </p:spPr>
      </p:pic>
      <p:pic>
        <p:nvPicPr>
          <p:cNvPr id="7" name="Picture 6" descr="A math equations on a piece of paper&#10;&#10;Description automatically generated">
            <a:extLst>
              <a:ext uri="{FF2B5EF4-FFF2-40B4-BE49-F238E27FC236}">
                <a16:creationId xmlns:a16="http://schemas.microsoft.com/office/drawing/2014/main" id="{FFDF4EF4-C067-BB6C-6404-270D74E579E2}"/>
              </a:ext>
            </a:extLst>
          </p:cNvPr>
          <p:cNvPicPr>
            <a:picLocks noChangeAspect="1"/>
          </p:cNvPicPr>
          <p:nvPr/>
        </p:nvPicPr>
        <p:blipFill>
          <a:blip r:embed="rId4"/>
          <a:stretch>
            <a:fillRect/>
          </a:stretch>
        </p:blipFill>
        <p:spPr>
          <a:xfrm>
            <a:off x="4379389" y="1143000"/>
            <a:ext cx="3559800" cy="3261887"/>
          </a:xfrm>
          <a:prstGeom prst="rect">
            <a:avLst/>
          </a:prstGeom>
        </p:spPr>
      </p:pic>
      <p:pic>
        <p:nvPicPr>
          <p:cNvPr id="25" name="Picture 24" descr="A close-up of a paper with writing&#10;&#10;Description automatically generated">
            <a:extLst>
              <a:ext uri="{FF2B5EF4-FFF2-40B4-BE49-F238E27FC236}">
                <a16:creationId xmlns:a16="http://schemas.microsoft.com/office/drawing/2014/main" id="{6AECFAD3-6159-BFBD-023E-8DA69164EABA}"/>
              </a:ext>
            </a:extLst>
          </p:cNvPr>
          <p:cNvPicPr>
            <a:picLocks noChangeAspect="1"/>
          </p:cNvPicPr>
          <p:nvPr/>
        </p:nvPicPr>
        <p:blipFill>
          <a:blip r:embed="rId5"/>
          <a:stretch>
            <a:fillRect/>
          </a:stretch>
        </p:blipFill>
        <p:spPr>
          <a:xfrm>
            <a:off x="8239446" y="759986"/>
            <a:ext cx="3559799" cy="3812013"/>
          </a:xfrm>
          <a:prstGeom prst="rect">
            <a:avLst/>
          </a:prstGeom>
        </p:spPr>
      </p:pic>
      <p:sp>
        <p:nvSpPr>
          <p:cNvPr id="26" name="TextBox 25">
            <a:extLst>
              <a:ext uri="{FF2B5EF4-FFF2-40B4-BE49-F238E27FC236}">
                <a16:creationId xmlns:a16="http://schemas.microsoft.com/office/drawing/2014/main" id="{6F8ADF2A-AD42-409F-9C0B-8B46E739E16F}"/>
              </a:ext>
            </a:extLst>
          </p:cNvPr>
          <p:cNvSpPr txBox="1"/>
          <p:nvPr/>
        </p:nvSpPr>
        <p:spPr>
          <a:xfrm>
            <a:off x="198472" y="5404019"/>
            <a:ext cx="3710986"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Uses the given cartesian coordinates to deduce the correct value for</a:t>
            </a:r>
            <a:r>
              <a:rPr lang="en-GB" sz="1500" i="1" dirty="0"/>
              <a:t> t</a:t>
            </a:r>
            <a:endParaRPr lang="en-GB" sz="1500" dirty="0"/>
          </a:p>
        </p:txBody>
      </p:sp>
      <p:sp>
        <p:nvSpPr>
          <p:cNvPr id="27" name="Rectangle: Rounded Corners 26">
            <a:extLst>
              <a:ext uri="{FF2B5EF4-FFF2-40B4-BE49-F238E27FC236}">
                <a16:creationId xmlns:a16="http://schemas.microsoft.com/office/drawing/2014/main" id="{8D4D50C0-8C53-7C41-F0A4-73D43AD1355A}"/>
              </a:ext>
            </a:extLst>
          </p:cNvPr>
          <p:cNvSpPr/>
          <p:nvPr/>
        </p:nvSpPr>
        <p:spPr>
          <a:xfrm>
            <a:off x="6115042" y="185392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8" name="TextBox 27">
            <a:extLst>
              <a:ext uri="{FF2B5EF4-FFF2-40B4-BE49-F238E27FC236}">
                <a16:creationId xmlns:a16="http://schemas.microsoft.com/office/drawing/2014/main" id="{3F4D17AA-DB49-4BD0-5AFD-C6CA6745F5E9}"/>
              </a:ext>
            </a:extLst>
          </p:cNvPr>
          <p:cNvSpPr txBox="1"/>
          <p:nvPr/>
        </p:nvSpPr>
        <p:spPr>
          <a:xfrm>
            <a:off x="258560" y="6286438"/>
            <a:ext cx="3590809" cy="553998"/>
          </a:xfrm>
          <a:prstGeom prst="rect">
            <a:avLst/>
          </a:prstGeom>
          <a:solidFill>
            <a:schemeClr val="tx2">
              <a:lumMod val="20000"/>
              <a:lumOff val="80000"/>
            </a:schemeClr>
          </a:solidFill>
        </p:spPr>
        <p:txBody>
          <a:bodyPr wrap="square" rtlCol="0">
            <a:spAutoFit/>
          </a:bodyPr>
          <a:lstStyle/>
          <a:p>
            <a:r>
              <a:rPr lang="en-GB" sz="1500" dirty="0"/>
              <a:t>M1: Attempts to use </a:t>
            </a:r>
            <a:r>
              <a:rPr lang="en-GB" sz="1500" dirty="0" err="1"/>
              <a:t>d</a:t>
            </a:r>
            <a:r>
              <a:rPr lang="en-GB" sz="1500" i="1" dirty="0" err="1"/>
              <a:t>y</a:t>
            </a:r>
            <a:r>
              <a:rPr lang="en-GB" sz="1500" dirty="0"/>
              <a:t>/d</a:t>
            </a:r>
            <a:r>
              <a:rPr lang="en-GB" sz="1500" i="1" dirty="0"/>
              <a:t>x</a:t>
            </a:r>
            <a:r>
              <a:rPr lang="en-GB" sz="1500" dirty="0"/>
              <a:t>=</a:t>
            </a:r>
            <a:r>
              <a:rPr lang="en-GB" sz="1500" dirty="0" err="1"/>
              <a:t>d</a:t>
            </a:r>
            <a:r>
              <a:rPr lang="en-GB" sz="1500" i="1" dirty="0" err="1"/>
              <a:t>y</a:t>
            </a:r>
            <a:r>
              <a:rPr lang="en-GB" sz="1500" dirty="0"/>
              <a:t>/d</a:t>
            </a:r>
            <a:r>
              <a:rPr lang="en-GB" sz="1500" i="1" dirty="0"/>
              <a:t>t</a:t>
            </a:r>
            <a:r>
              <a:rPr lang="en-GB" sz="1500" dirty="0"/>
              <a:t> x d</a:t>
            </a:r>
            <a:r>
              <a:rPr lang="en-GB" sz="1500" i="1" dirty="0"/>
              <a:t>t</a:t>
            </a:r>
            <a:r>
              <a:rPr lang="en-GB" sz="1500" dirty="0"/>
              <a:t>/d</a:t>
            </a:r>
            <a:r>
              <a:rPr lang="en-GB" sz="1500" i="1" dirty="0"/>
              <a:t>x</a:t>
            </a:r>
            <a:r>
              <a:rPr lang="en-GB" sz="1500" dirty="0"/>
              <a:t> with their differentiated equations</a:t>
            </a:r>
          </a:p>
        </p:txBody>
      </p:sp>
      <p:sp>
        <p:nvSpPr>
          <p:cNvPr id="29" name="Rectangle: Rounded Corners 26">
            <a:extLst>
              <a:ext uri="{FF2B5EF4-FFF2-40B4-BE49-F238E27FC236}">
                <a16:creationId xmlns:a16="http://schemas.microsoft.com/office/drawing/2014/main" id="{5B642516-1B70-C368-B2A0-489FC50A970F}"/>
              </a:ext>
            </a:extLst>
          </p:cNvPr>
          <p:cNvSpPr/>
          <p:nvPr/>
        </p:nvSpPr>
        <p:spPr>
          <a:xfrm>
            <a:off x="8096774" y="128238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0" name="TextBox 29">
            <a:extLst>
              <a:ext uri="{FF2B5EF4-FFF2-40B4-BE49-F238E27FC236}">
                <a16:creationId xmlns:a16="http://schemas.microsoft.com/office/drawing/2014/main" id="{74DD8E94-45A6-97FB-BBE0-C8B998430C14}"/>
              </a:ext>
            </a:extLst>
          </p:cNvPr>
          <p:cNvSpPr txBox="1"/>
          <p:nvPr/>
        </p:nvSpPr>
        <p:spPr>
          <a:xfrm>
            <a:off x="4376767" y="4728729"/>
            <a:ext cx="3562422" cy="553998"/>
          </a:xfrm>
          <a:prstGeom prst="rect">
            <a:avLst/>
          </a:prstGeom>
          <a:solidFill>
            <a:schemeClr val="tx2">
              <a:lumMod val="20000"/>
              <a:lumOff val="80000"/>
            </a:schemeClr>
          </a:solidFill>
        </p:spPr>
        <p:txBody>
          <a:bodyPr wrap="square" rtlCol="0">
            <a:spAutoFit/>
          </a:bodyPr>
          <a:lstStyle/>
          <a:p>
            <a:r>
              <a:rPr lang="en-GB" sz="1500" dirty="0"/>
              <a:t>M1: Uses their value of </a:t>
            </a:r>
            <a:r>
              <a:rPr lang="en-GB" sz="1500" i="1" dirty="0"/>
              <a:t>t</a:t>
            </a:r>
            <a:r>
              <a:rPr lang="en-GB" sz="1500" dirty="0"/>
              <a:t> in their </a:t>
            </a:r>
            <a:r>
              <a:rPr lang="en-GB" sz="1500" dirty="0" err="1"/>
              <a:t>d</a:t>
            </a:r>
            <a:r>
              <a:rPr lang="en-GB" sz="1500" i="1" dirty="0" err="1"/>
              <a:t>y</a:t>
            </a:r>
            <a:r>
              <a:rPr lang="en-GB" sz="1500" dirty="0"/>
              <a:t>/d</a:t>
            </a:r>
            <a:r>
              <a:rPr lang="en-GB" sz="1500" i="1" dirty="0"/>
              <a:t>x</a:t>
            </a:r>
            <a:r>
              <a:rPr lang="en-GB" sz="1500" dirty="0"/>
              <a:t> to obtain a value</a:t>
            </a:r>
          </a:p>
        </p:txBody>
      </p:sp>
      <p:sp>
        <p:nvSpPr>
          <p:cNvPr id="31" name="Rectangle: Rounded Corners 26">
            <a:extLst>
              <a:ext uri="{FF2B5EF4-FFF2-40B4-BE49-F238E27FC236}">
                <a16:creationId xmlns:a16="http://schemas.microsoft.com/office/drawing/2014/main" id="{220BACAC-F0A5-E782-62DD-FF39541E1E8A}"/>
              </a:ext>
            </a:extLst>
          </p:cNvPr>
          <p:cNvSpPr/>
          <p:nvPr/>
        </p:nvSpPr>
        <p:spPr>
          <a:xfrm>
            <a:off x="11162428" y="204641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DCBFCA7B-0A8A-3561-C7DC-6388817B3370}"/>
              </a:ext>
            </a:extLst>
          </p:cNvPr>
          <p:cNvSpPr txBox="1"/>
          <p:nvPr/>
        </p:nvSpPr>
        <p:spPr>
          <a:xfrm>
            <a:off x="4211998" y="5548106"/>
            <a:ext cx="3819600" cy="1077218"/>
          </a:xfrm>
          <a:prstGeom prst="rect">
            <a:avLst/>
          </a:prstGeom>
          <a:solidFill>
            <a:schemeClr val="accent2">
              <a:lumMod val="20000"/>
              <a:lumOff val="80000"/>
            </a:schemeClr>
          </a:solidFill>
        </p:spPr>
        <p:txBody>
          <a:bodyPr wrap="square" rtlCol="0">
            <a:spAutoFit/>
          </a:bodyPr>
          <a:lstStyle/>
          <a:p>
            <a:r>
              <a:rPr lang="en-GB" sz="1600" dirty="0"/>
              <a:t>ddM0: Incorrect method. They use the gradient of the normal to the curve</a:t>
            </a:r>
          </a:p>
          <a:p>
            <a:r>
              <a:rPr lang="en-GB" sz="1600" dirty="0"/>
              <a:t>rather than their value of </a:t>
            </a:r>
            <a:r>
              <a:rPr lang="en-GB" sz="1600" dirty="0" err="1"/>
              <a:t>d</a:t>
            </a:r>
            <a:r>
              <a:rPr lang="en-GB" sz="1600" i="1" dirty="0" err="1"/>
              <a:t>y</a:t>
            </a:r>
            <a:r>
              <a:rPr lang="en-GB" sz="1600" dirty="0"/>
              <a:t>/d</a:t>
            </a:r>
            <a:r>
              <a:rPr lang="en-GB" sz="1600" i="1" dirty="0"/>
              <a:t>x</a:t>
            </a:r>
            <a:r>
              <a:rPr lang="en-GB" sz="1600" dirty="0"/>
              <a:t>. Dependent on both previous method marks</a:t>
            </a:r>
          </a:p>
        </p:txBody>
      </p:sp>
      <p:sp>
        <p:nvSpPr>
          <p:cNvPr id="33" name="Rectangle: Rounded Corners 26">
            <a:extLst>
              <a:ext uri="{FF2B5EF4-FFF2-40B4-BE49-F238E27FC236}">
                <a16:creationId xmlns:a16="http://schemas.microsoft.com/office/drawing/2014/main" id="{6F06EBEE-651D-1795-1EBB-D4AB596FFD01}"/>
              </a:ext>
            </a:extLst>
          </p:cNvPr>
          <p:cNvSpPr/>
          <p:nvPr/>
        </p:nvSpPr>
        <p:spPr>
          <a:xfrm>
            <a:off x="11055813" y="3044013"/>
            <a:ext cx="641067"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ddM0</a:t>
            </a:r>
          </a:p>
        </p:txBody>
      </p:sp>
      <p:sp>
        <p:nvSpPr>
          <p:cNvPr id="34" name="TextBox 33">
            <a:extLst>
              <a:ext uri="{FF2B5EF4-FFF2-40B4-BE49-F238E27FC236}">
                <a16:creationId xmlns:a16="http://schemas.microsoft.com/office/drawing/2014/main" id="{BBF50C0B-BF33-BC89-8A23-E8F912FDEE5B}"/>
              </a:ext>
            </a:extLst>
          </p:cNvPr>
          <p:cNvSpPr txBox="1"/>
          <p:nvPr/>
        </p:nvSpPr>
        <p:spPr>
          <a:xfrm>
            <a:off x="8239446" y="4959562"/>
            <a:ext cx="2080540" cy="323165"/>
          </a:xfrm>
          <a:prstGeom prst="rect">
            <a:avLst/>
          </a:prstGeom>
          <a:solidFill>
            <a:schemeClr val="accent2">
              <a:lumMod val="20000"/>
              <a:lumOff val="80000"/>
            </a:schemeClr>
          </a:solidFill>
        </p:spPr>
        <p:txBody>
          <a:bodyPr wrap="square" rtlCol="0">
            <a:spAutoFit/>
          </a:bodyPr>
          <a:lstStyle/>
          <a:p>
            <a:r>
              <a:rPr lang="en-GB" sz="1500" dirty="0"/>
              <a:t>A0*: Follows ddM0 </a:t>
            </a:r>
          </a:p>
        </p:txBody>
      </p:sp>
      <p:sp>
        <p:nvSpPr>
          <p:cNvPr id="35" name="Rectangle: Rounded Corners 26">
            <a:extLst>
              <a:ext uri="{FF2B5EF4-FFF2-40B4-BE49-F238E27FC236}">
                <a16:creationId xmlns:a16="http://schemas.microsoft.com/office/drawing/2014/main" id="{67CB5CF0-67DB-D673-DCA7-17F42391B410}"/>
              </a:ext>
            </a:extLst>
          </p:cNvPr>
          <p:cNvSpPr/>
          <p:nvPr/>
        </p:nvSpPr>
        <p:spPr>
          <a:xfrm>
            <a:off x="8310693" y="4160639"/>
            <a:ext cx="541090"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6" name="Rectangle: Rounded Corners 6">
            <a:extLst>
              <a:ext uri="{FF2B5EF4-FFF2-40B4-BE49-F238E27FC236}">
                <a16:creationId xmlns:a16="http://schemas.microsoft.com/office/drawing/2014/main" id="{E749B734-4900-98E8-C39A-D463FF277CAE}"/>
              </a:ext>
            </a:extLst>
          </p:cNvPr>
          <p:cNvSpPr/>
          <p:nvPr/>
        </p:nvSpPr>
        <p:spPr>
          <a:xfrm>
            <a:off x="7131985" y="257256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3/5</a:t>
            </a:r>
          </a:p>
        </p:txBody>
      </p:sp>
      <p:sp>
        <p:nvSpPr>
          <p:cNvPr id="37" name="TextBox 36">
            <a:extLst>
              <a:ext uri="{FF2B5EF4-FFF2-40B4-BE49-F238E27FC236}">
                <a16:creationId xmlns:a16="http://schemas.microsoft.com/office/drawing/2014/main" id="{BC6FF794-D750-7227-EF00-13A542956E28}"/>
              </a:ext>
            </a:extLst>
          </p:cNvPr>
          <p:cNvSpPr txBox="1"/>
          <p:nvPr/>
        </p:nvSpPr>
        <p:spPr>
          <a:xfrm>
            <a:off x="8239446" y="5680626"/>
            <a:ext cx="2414971"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B0: No attempt</a:t>
            </a:r>
          </a:p>
        </p:txBody>
      </p:sp>
      <p:sp>
        <p:nvSpPr>
          <p:cNvPr id="38" name="Rectangle: Rounded Corners 26">
            <a:extLst>
              <a:ext uri="{FF2B5EF4-FFF2-40B4-BE49-F238E27FC236}">
                <a16:creationId xmlns:a16="http://schemas.microsoft.com/office/drawing/2014/main" id="{189CC491-E984-9E96-B640-4B88A0DC2C39}"/>
              </a:ext>
            </a:extLst>
          </p:cNvPr>
          <p:cNvSpPr/>
          <p:nvPr/>
        </p:nvSpPr>
        <p:spPr>
          <a:xfrm>
            <a:off x="11661355" y="434374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9" name="Rectangle: Rounded Corners 6">
            <a:extLst>
              <a:ext uri="{FF2B5EF4-FFF2-40B4-BE49-F238E27FC236}">
                <a16:creationId xmlns:a16="http://schemas.microsoft.com/office/drawing/2014/main" id="{A6213798-923B-4B21-3329-1036E31C73B3}"/>
              </a:ext>
            </a:extLst>
          </p:cNvPr>
          <p:cNvSpPr/>
          <p:nvPr/>
        </p:nvSpPr>
        <p:spPr>
          <a:xfrm>
            <a:off x="11053626" y="50072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40" name="Rectangle: Rounded Corners 6">
            <a:extLst>
              <a:ext uri="{FF2B5EF4-FFF2-40B4-BE49-F238E27FC236}">
                <a16:creationId xmlns:a16="http://schemas.microsoft.com/office/drawing/2014/main" id="{ABAAE020-2E0D-8029-4BAF-2AB69A9FADA7}"/>
              </a:ext>
            </a:extLst>
          </p:cNvPr>
          <p:cNvSpPr/>
          <p:nvPr/>
        </p:nvSpPr>
        <p:spPr>
          <a:xfrm>
            <a:off x="10912341" y="606891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sp>
        <p:nvSpPr>
          <p:cNvPr id="2" name="Rectangle: Rounded Corners 3">
            <a:hlinkClick r:id="rId6" action="ppaction://hlinksldjump"/>
            <a:extLst>
              <a:ext uri="{FF2B5EF4-FFF2-40B4-BE49-F238E27FC236}">
                <a16:creationId xmlns:a16="http://schemas.microsoft.com/office/drawing/2014/main" id="{0C0C21B9-A87D-63E8-AACC-DF573D77A61A}"/>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15306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CF38A7F-8423-A36E-3504-9BEDA8D7AEF1}"/>
              </a:ext>
            </a:extLst>
          </p:cNvPr>
          <p:cNvGraphicFramePr>
            <a:graphicFrameLocks noGrp="1"/>
          </p:cNvGraphicFramePr>
          <p:nvPr>
            <p:extLst>
              <p:ext uri="{D42A27DB-BD31-4B8C-83A1-F6EECF244321}">
                <p14:modId xmlns:p14="http://schemas.microsoft.com/office/powerpoint/2010/main" val="3822825644"/>
              </p:ext>
            </p:extLst>
          </p:nvPr>
        </p:nvGraphicFramePr>
        <p:xfrm>
          <a:off x="4057494" y="429787"/>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C757D8E2-70A5-9D40-0022-BF0E303D5B70}"/>
              </a:ext>
            </a:extLst>
          </p:cNvPr>
          <p:cNvPicPr>
            <a:picLocks noChangeAspect="1"/>
          </p:cNvPicPr>
          <p:nvPr/>
        </p:nvPicPr>
        <p:blipFill>
          <a:blip r:embed="rId2"/>
          <a:stretch>
            <a:fillRect/>
          </a:stretch>
        </p:blipFill>
        <p:spPr>
          <a:xfrm>
            <a:off x="4104000" y="429787"/>
            <a:ext cx="314476" cy="330200"/>
          </a:xfrm>
          <a:prstGeom prst="rect">
            <a:avLst/>
          </a:prstGeom>
        </p:spPr>
      </p:pic>
      <p:pic>
        <p:nvPicPr>
          <p:cNvPr id="6" name="Picture 5" descr="A table with mathematical equations&#10;&#10;Description automatically generated">
            <a:extLst>
              <a:ext uri="{FF2B5EF4-FFF2-40B4-BE49-F238E27FC236}">
                <a16:creationId xmlns:a16="http://schemas.microsoft.com/office/drawing/2014/main" id="{57CB6222-0949-C4A9-B693-22E66B5DC9AD}"/>
              </a:ext>
            </a:extLst>
          </p:cNvPr>
          <p:cNvPicPr>
            <a:picLocks noChangeAspect="1"/>
          </p:cNvPicPr>
          <p:nvPr/>
        </p:nvPicPr>
        <p:blipFill>
          <a:blip r:embed="rId3"/>
          <a:stretch>
            <a:fillRect/>
          </a:stretch>
        </p:blipFill>
        <p:spPr>
          <a:xfrm>
            <a:off x="198472" y="853106"/>
            <a:ext cx="4023332" cy="4381814"/>
          </a:xfrm>
          <a:prstGeom prst="rect">
            <a:avLst/>
          </a:prstGeom>
          <a:ln w="25400">
            <a:noFill/>
          </a:ln>
        </p:spPr>
      </p:pic>
      <p:pic>
        <p:nvPicPr>
          <p:cNvPr id="8" name="Picture 7" descr="A close-up of a math problem&#10;&#10;Description automatically generated">
            <a:extLst>
              <a:ext uri="{FF2B5EF4-FFF2-40B4-BE49-F238E27FC236}">
                <a16:creationId xmlns:a16="http://schemas.microsoft.com/office/drawing/2014/main" id="{8B05DD29-B127-CB5E-790C-06111E06C6AB}"/>
              </a:ext>
            </a:extLst>
          </p:cNvPr>
          <p:cNvPicPr>
            <a:picLocks noChangeAspect="1"/>
          </p:cNvPicPr>
          <p:nvPr/>
        </p:nvPicPr>
        <p:blipFill>
          <a:blip r:embed="rId4"/>
          <a:stretch>
            <a:fillRect/>
          </a:stretch>
        </p:blipFill>
        <p:spPr>
          <a:xfrm>
            <a:off x="4261238" y="993977"/>
            <a:ext cx="3327400" cy="1574800"/>
          </a:xfrm>
          <a:prstGeom prst="rect">
            <a:avLst/>
          </a:prstGeom>
        </p:spPr>
      </p:pic>
      <p:pic>
        <p:nvPicPr>
          <p:cNvPr id="10" name="Picture 9" descr="A close-up of a math problem&#10;&#10;Description automatically generated">
            <a:extLst>
              <a:ext uri="{FF2B5EF4-FFF2-40B4-BE49-F238E27FC236}">
                <a16:creationId xmlns:a16="http://schemas.microsoft.com/office/drawing/2014/main" id="{7967E1A0-620D-7E9A-FFCE-D2BA3C012E64}"/>
              </a:ext>
            </a:extLst>
          </p:cNvPr>
          <p:cNvPicPr>
            <a:picLocks noChangeAspect="1"/>
          </p:cNvPicPr>
          <p:nvPr/>
        </p:nvPicPr>
        <p:blipFill>
          <a:blip r:embed="rId5"/>
          <a:stretch>
            <a:fillRect/>
          </a:stretch>
        </p:blipFill>
        <p:spPr>
          <a:xfrm>
            <a:off x="4188306" y="2568777"/>
            <a:ext cx="3400332" cy="1930400"/>
          </a:xfrm>
          <a:prstGeom prst="rect">
            <a:avLst/>
          </a:prstGeom>
        </p:spPr>
      </p:pic>
      <p:pic>
        <p:nvPicPr>
          <p:cNvPr id="12" name="Picture 11" descr="A math equations on a lined paper&#10;&#10;Description automatically generated">
            <a:extLst>
              <a:ext uri="{FF2B5EF4-FFF2-40B4-BE49-F238E27FC236}">
                <a16:creationId xmlns:a16="http://schemas.microsoft.com/office/drawing/2014/main" id="{0D81809C-B25F-DD2D-DA55-D74817D6FFF7}"/>
              </a:ext>
            </a:extLst>
          </p:cNvPr>
          <p:cNvPicPr>
            <a:picLocks noChangeAspect="1"/>
          </p:cNvPicPr>
          <p:nvPr/>
        </p:nvPicPr>
        <p:blipFill>
          <a:blip r:embed="rId6"/>
          <a:stretch>
            <a:fillRect/>
          </a:stretch>
        </p:blipFill>
        <p:spPr>
          <a:xfrm>
            <a:off x="7680186" y="1147423"/>
            <a:ext cx="4023332" cy="3517900"/>
          </a:xfrm>
          <a:prstGeom prst="rect">
            <a:avLst/>
          </a:prstGeom>
        </p:spPr>
      </p:pic>
      <p:sp>
        <p:nvSpPr>
          <p:cNvPr id="13" name="TextBox 12">
            <a:extLst>
              <a:ext uri="{FF2B5EF4-FFF2-40B4-BE49-F238E27FC236}">
                <a16:creationId xmlns:a16="http://schemas.microsoft.com/office/drawing/2014/main" id="{042D68CB-3417-CCBC-5EC5-826CC3B4620B}"/>
              </a:ext>
            </a:extLst>
          </p:cNvPr>
          <p:cNvSpPr txBox="1"/>
          <p:nvPr/>
        </p:nvSpPr>
        <p:spPr>
          <a:xfrm>
            <a:off x="198472" y="5249814"/>
            <a:ext cx="3710986"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Uses the given cartesian coordinates to deduce the correct value for </a:t>
            </a:r>
            <a:r>
              <a:rPr lang="en-GB" sz="1500" i="1" dirty="0"/>
              <a:t>t</a:t>
            </a:r>
            <a:endParaRPr lang="en-GB" sz="1500" dirty="0"/>
          </a:p>
        </p:txBody>
      </p:sp>
      <p:sp>
        <p:nvSpPr>
          <p:cNvPr id="14" name="Rectangle: Rounded Corners 26">
            <a:extLst>
              <a:ext uri="{FF2B5EF4-FFF2-40B4-BE49-F238E27FC236}">
                <a16:creationId xmlns:a16="http://schemas.microsoft.com/office/drawing/2014/main" id="{A12C637A-FFCE-13F0-EC0F-0CC37E88DEB8}"/>
              </a:ext>
            </a:extLst>
          </p:cNvPr>
          <p:cNvSpPr/>
          <p:nvPr/>
        </p:nvSpPr>
        <p:spPr>
          <a:xfrm>
            <a:off x="4986633" y="334148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5" name="TextBox 14">
            <a:extLst>
              <a:ext uri="{FF2B5EF4-FFF2-40B4-BE49-F238E27FC236}">
                <a16:creationId xmlns:a16="http://schemas.microsoft.com/office/drawing/2014/main" id="{F78ADD34-54C4-F972-D5E8-E39582B967D0}"/>
              </a:ext>
            </a:extLst>
          </p:cNvPr>
          <p:cNvSpPr txBox="1"/>
          <p:nvPr/>
        </p:nvSpPr>
        <p:spPr>
          <a:xfrm>
            <a:off x="4221902" y="4445615"/>
            <a:ext cx="3590809" cy="1015663"/>
          </a:xfrm>
          <a:prstGeom prst="rect">
            <a:avLst/>
          </a:prstGeom>
          <a:solidFill>
            <a:schemeClr val="tx2">
              <a:lumMod val="20000"/>
              <a:lumOff val="80000"/>
            </a:schemeClr>
          </a:solidFill>
        </p:spPr>
        <p:txBody>
          <a:bodyPr wrap="square" rtlCol="0">
            <a:spAutoFit/>
          </a:bodyPr>
          <a:lstStyle/>
          <a:p>
            <a:r>
              <a:rPr lang="en-GB" sz="1500" dirty="0"/>
              <a:t>M1: Attempts to use </a:t>
            </a:r>
            <a:r>
              <a:rPr lang="en-GB" sz="1500" dirty="0" err="1"/>
              <a:t>d</a:t>
            </a:r>
            <a:r>
              <a:rPr lang="en-GB" sz="1500" i="1" dirty="0" err="1"/>
              <a:t>y</a:t>
            </a:r>
            <a:r>
              <a:rPr lang="en-GB" sz="1500" dirty="0"/>
              <a:t>/d</a:t>
            </a:r>
            <a:r>
              <a:rPr lang="en-GB" sz="1500" i="1" dirty="0"/>
              <a:t>x</a:t>
            </a:r>
            <a:r>
              <a:rPr lang="en-GB" sz="1500" dirty="0"/>
              <a:t>=</a:t>
            </a:r>
            <a:r>
              <a:rPr lang="en-GB" sz="1500" dirty="0" err="1"/>
              <a:t>d</a:t>
            </a:r>
            <a:r>
              <a:rPr lang="en-GB" sz="1500" i="1" dirty="0" err="1"/>
              <a:t>y</a:t>
            </a:r>
            <a:r>
              <a:rPr lang="en-GB" sz="1500" dirty="0"/>
              <a:t>/d</a:t>
            </a:r>
            <a:r>
              <a:rPr lang="en-GB" sz="1500" i="1" dirty="0"/>
              <a:t>t</a:t>
            </a:r>
            <a:r>
              <a:rPr lang="en-GB" sz="1500" dirty="0"/>
              <a:t> x d</a:t>
            </a:r>
            <a:r>
              <a:rPr lang="en-GB" sz="1500" i="1" dirty="0"/>
              <a:t>t</a:t>
            </a:r>
            <a:r>
              <a:rPr lang="en-GB" sz="1500" dirty="0"/>
              <a:t>/d</a:t>
            </a:r>
            <a:r>
              <a:rPr lang="en-GB" sz="1500" i="1" dirty="0"/>
              <a:t>x</a:t>
            </a:r>
            <a:r>
              <a:rPr lang="en-GB" sz="1500" dirty="0"/>
              <a:t> with their differentiated equations. We condone any errors in the differentiation of their parametric equations</a:t>
            </a:r>
          </a:p>
        </p:txBody>
      </p:sp>
      <p:sp>
        <p:nvSpPr>
          <p:cNvPr id="16" name="Rectangle: Rounded Corners 26">
            <a:extLst>
              <a:ext uri="{FF2B5EF4-FFF2-40B4-BE49-F238E27FC236}">
                <a16:creationId xmlns:a16="http://schemas.microsoft.com/office/drawing/2014/main" id="{E4596AF5-DF08-B918-AF0A-BFAFB0E95869}"/>
              </a:ext>
            </a:extLst>
          </p:cNvPr>
          <p:cNvSpPr/>
          <p:nvPr/>
        </p:nvSpPr>
        <p:spPr>
          <a:xfrm>
            <a:off x="6287635" y="354368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7" name="TextBox 16">
            <a:extLst>
              <a:ext uri="{FF2B5EF4-FFF2-40B4-BE49-F238E27FC236}">
                <a16:creationId xmlns:a16="http://schemas.microsoft.com/office/drawing/2014/main" id="{DDF90B05-2B25-9B1D-E889-1E3D43BE60F7}"/>
              </a:ext>
            </a:extLst>
          </p:cNvPr>
          <p:cNvSpPr txBox="1"/>
          <p:nvPr/>
        </p:nvSpPr>
        <p:spPr>
          <a:xfrm>
            <a:off x="198472" y="6151956"/>
            <a:ext cx="3831246" cy="553998"/>
          </a:xfrm>
          <a:prstGeom prst="rect">
            <a:avLst/>
          </a:prstGeom>
          <a:solidFill>
            <a:schemeClr val="tx2">
              <a:lumMod val="20000"/>
              <a:lumOff val="80000"/>
            </a:schemeClr>
          </a:solidFill>
        </p:spPr>
        <p:txBody>
          <a:bodyPr wrap="square" rtlCol="0">
            <a:spAutoFit/>
          </a:bodyPr>
          <a:lstStyle/>
          <a:p>
            <a:r>
              <a:rPr lang="en-GB" sz="1500" dirty="0"/>
              <a:t>M1: Uses their value of </a:t>
            </a:r>
            <a:r>
              <a:rPr lang="en-GB" sz="1500" i="1" dirty="0"/>
              <a:t>t</a:t>
            </a:r>
            <a:r>
              <a:rPr lang="en-GB" sz="1500" dirty="0"/>
              <a:t> in their </a:t>
            </a:r>
            <a:r>
              <a:rPr lang="en-GB" sz="1500" dirty="0" err="1"/>
              <a:t>d</a:t>
            </a:r>
            <a:r>
              <a:rPr lang="en-GB" sz="1500" i="1" dirty="0" err="1"/>
              <a:t>y</a:t>
            </a:r>
            <a:r>
              <a:rPr lang="en-GB" sz="1500" dirty="0"/>
              <a:t>/d</a:t>
            </a:r>
            <a:r>
              <a:rPr lang="en-GB" sz="1500" i="1" dirty="0"/>
              <a:t>x</a:t>
            </a:r>
            <a:r>
              <a:rPr lang="en-GB" sz="1500" dirty="0"/>
              <a:t> to obtain a value</a:t>
            </a:r>
          </a:p>
        </p:txBody>
      </p:sp>
      <p:sp>
        <p:nvSpPr>
          <p:cNvPr id="18" name="Rectangle: Rounded Corners 26">
            <a:extLst>
              <a:ext uri="{FF2B5EF4-FFF2-40B4-BE49-F238E27FC236}">
                <a16:creationId xmlns:a16="http://schemas.microsoft.com/office/drawing/2014/main" id="{DDE66DAB-8731-5CD5-CD7B-2D4586A86491}"/>
              </a:ext>
            </a:extLst>
          </p:cNvPr>
          <p:cNvSpPr/>
          <p:nvPr/>
        </p:nvSpPr>
        <p:spPr>
          <a:xfrm>
            <a:off x="3943354" y="387391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9" name="TextBox 18">
            <a:extLst>
              <a:ext uri="{FF2B5EF4-FFF2-40B4-BE49-F238E27FC236}">
                <a16:creationId xmlns:a16="http://schemas.microsoft.com/office/drawing/2014/main" id="{8DC6EADD-E7BD-86E3-1F38-AF54A5AA4C16}"/>
              </a:ext>
            </a:extLst>
          </p:cNvPr>
          <p:cNvSpPr txBox="1"/>
          <p:nvPr/>
        </p:nvSpPr>
        <p:spPr>
          <a:xfrm>
            <a:off x="4188306" y="5554754"/>
            <a:ext cx="3819600" cy="1246495"/>
          </a:xfrm>
          <a:prstGeom prst="rect">
            <a:avLst/>
          </a:prstGeom>
          <a:solidFill>
            <a:schemeClr val="tx2">
              <a:lumMod val="20000"/>
              <a:lumOff val="80000"/>
            </a:schemeClr>
          </a:solidFill>
        </p:spPr>
        <p:txBody>
          <a:bodyPr wrap="square" rtlCol="0">
            <a:spAutoFit/>
          </a:bodyPr>
          <a:lstStyle/>
          <a:p>
            <a:r>
              <a:rPr lang="en-GB" sz="1500" dirty="0"/>
              <a:t>ddM1: Applies a correct straight line method with their value of </a:t>
            </a:r>
            <a:r>
              <a:rPr lang="en-GB" sz="1500" dirty="0" err="1"/>
              <a:t>dy</a:t>
            </a:r>
            <a:r>
              <a:rPr lang="en-GB" sz="1500" dirty="0"/>
              <a:t>/dx which has come from an attempt to use parametric differentiation with their value of </a:t>
            </a:r>
            <a:r>
              <a:rPr lang="en-GB" sz="1500" i="1" dirty="0"/>
              <a:t>t</a:t>
            </a:r>
            <a:r>
              <a:rPr lang="en-GB" sz="1500" dirty="0"/>
              <a:t>. It is dependent on both previous M marks</a:t>
            </a:r>
          </a:p>
        </p:txBody>
      </p:sp>
      <p:sp>
        <p:nvSpPr>
          <p:cNvPr id="20" name="Rectangle: Rounded Corners 26">
            <a:extLst>
              <a:ext uri="{FF2B5EF4-FFF2-40B4-BE49-F238E27FC236}">
                <a16:creationId xmlns:a16="http://schemas.microsoft.com/office/drawing/2014/main" id="{317D01A1-65A7-8FBD-4C1E-B7C8751049AF}"/>
              </a:ext>
            </a:extLst>
          </p:cNvPr>
          <p:cNvSpPr/>
          <p:nvPr/>
        </p:nvSpPr>
        <p:spPr>
          <a:xfrm>
            <a:off x="9927405" y="1384748"/>
            <a:ext cx="641067"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21" name="TextBox 20">
            <a:extLst>
              <a:ext uri="{FF2B5EF4-FFF2-40B4-BE49-F238E27FC236}">
                <a16:creationId xmlns:a16="http://schemas.microsoft.com/office/drawing/2014/main" id="{2BE0D049-F919-5A4C-9D24-E120DCA4AEA9}"/>
              </a:ext>
            </a:extLst>
          </p:cNvPr>
          <p:cNvSpPr txBox="1"/>
          <p:nvPr/>
        </p:nvSpPr>
        <p:spPr>
          <a:xfrm>
            <a:off x="8125155" y="4802482"/>
            <a:ext cx="1687959" cy="326899"/>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22" name="Rectangle: Rounded Corners 26">
            <a:extLst>
              <a:ext uri="{FF2B5EF4-FFF2-40B4-BE49-F238E27FC236}">
                <a16:creationId xmlns:a16="http://schemas.microsoft.com/office/drawing/2014/main" id="{BEE13868-E442-ACCA-80E2-90CF2395DB51}"/>
              </a:ext>
            </a:extLst>
          </p:cNvPr>
          <p:cNvSpPr/>
          <p:nvPr/>
        </p:nvSpPr>
        <p:spPr>
          <a:xfrm>
            <a:off x="9813114" y="2659026"/>
            <a:ext cx="541090"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3" name="Rectangle: Rounded Corners 6">
            <a:extLst>
              <a:ext uri="{FF2B5EF4-FFF2-40B4-BE49-F238E27FC236}">
                <a16:creationId xmlns:a16="http://schemas.microsoft.com/office/drawing/2014/main" id="{CFC1104B-6CCC-BDCB-476E-21DA1AB370B0}"/>
              </a:ext>
            </a:extLst>
          </p:cNvPr>
          <p:cNvSpPr/>
          <p:nvPr/>
        </p:nvSpPr>
        <p:spPr>
          <a:xfrm>
            <a:off x="6955572" y="230281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24" name="TextBox 23">
            <a:extLst>
              <a:ext uri="{FF2B5EF4-FFF2-40B4-BE49-F238E27FC236}">
                <a16:creationId xmlns:a16="http://schemas.microsoft.com/office/drawing/2014/main" id="{63A129FB-8615-C7F4-41CC-74D686D24257}"/>
              </a:ext>
            </a:extLst>
          </p:cNvPr>
          <p:cNvSpPr txBox="1"/>
          <p:nvPr/>
        </p:nvSpPr>
        <p:spPr>
          <a:xfrm>
            <a:off x="8166494" y="5365230"/>
            <a:ext cx="2414971"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B1: 9m must include units</a:t>
            </a:r>
          </a:p>
        </p:txBody>
      </p:sp>
      <p:sp>
        <p:nvSpPr>
          <p:cNvPr id="41" name="Rectangle: Rounded Corners 6">
            <a:extLst>
              <a:ext uri="{FF2B5EF4-FFF2-40B4-BE49-F238E27FC236}">
                <a16:creationId xmlns:a16="http://schemas.microsoft.com/office/drawing/2014/main" id="{2F2E80F4-04A3-B8DF-E289-25442C9ECE61}"/>
              </a:ext>
            </a:extLst>
          </p:cNvPr>
          <p:cNvSpPr/>
          <p:nvPr/>
        </p:nvSpPr>
        <p:spPr>
          <a:xfrm>
            <a:off x="11029900" y="320200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2" name="Rectangle: Rounded Corners 26">
            <a:extLst>
              <a:ext uri="{FF2B5EF4-FFF2-40B4-BE49-F238E27FC236}">
                <a16:creationId xmlns:a16="http://schemas.microsoft.com/office/drawing/2014/main" id="{DAAD31BE-3AF5-7986-DA84-2E7EB8249D10}"/>
              </a:ext>
            </a:extLst>
          </p:cNvPr>
          <p:cNvSpPr/>
          <p:nvPr/>
        </p:nvSpPr>
        <p:spPr>
          <a:xfrm>
            <a:off x="9499567" y="401629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3" name="Rectangle: Rounded Corners 6">
            <a:extLst>
              <a:ext uri="{FF2B5EF4-FFF2-40B4-BE49-F238E27FC236}">
                <a16:creationId xmlns:a16="http://schemas.microsoft.com/office/drawing/2014/main" id="{CB4764A2-736E-E2EF-2561-B110AEE9544A}"/>
              </a:ext>
            </a:extLst>
          </p:cNvPr>
          <p:cNvSpPr/>
          <p:nvPr/>
        </p:nvSpPr>
        <p:spPr>
          <a:xfrm>
            <a:off x="10852412" y="5550284"/>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5/6</a:t>
            </a:r>
          </a:p>
        </p:txBody>
      </p:sp>
      <p:sp>
        <p:nvSpPr>
          <p:cNvPr id="2" name="Rectangle: Rounded Corners 3">
            <a:hlinkClick r:id="rId7" action="ppaction://hlinksldjump"/>
            <a:extLst>
              <a:ext uri="{FF2B5EF4-FFF2-40B4-BE49-F238E27FC236}">
                <a16:creationId xmlns:a16="http://schemas.microsoft.com/office/drawing/2014/main" id="{D99015F2-77F2-EA4F-C9AB-64C62F8F1BA9}"/>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218914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41" grpId="0" animBg="1"/>
      <p:bldP spid="42" grpId="0" animBg="1"/>
      <p:bldP spid="43"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 Examiner Comments</a:t>
            </a:r>
          </a:p>
        </p:txBody>
      </p:sp>
      <p:sp>
        <p:nvSpPr>
          <p:cNvPr id="4" name="Rectangle: Rounded Corners 3">
            <a:hlinkClick r:id="rId2" action="ppaction://hlinksldjump"/>
            <a:extLst>
              <a:ext uri="{FF2B5EF4-FFF2-40B4-BE49-F238E27FC236}">
                <a16:creationId xmlns:a16="http://schemas.microsoft.com/office/drawing/2014/main" id="{F3F1B9EC-1190-E69C-ED63-5F7B06BFF53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E217A33-028E-932A-0D0E-6EAB9425F443}"/>
                  </a:ext>
                </a:extLst>
              </p:cNvPr>
              <p:cNvSpPr>
                <a:spLocks noGrp="1"/>
              </p:cNvSpPr>
              <p:nvPr>
                <p:ph type="body" idx="1"/>
              </p:nvPr>
            </p:nvSpPr>
            <p:spPr>
              <a:xfrm>
                <a:off x="815654" y="1632560"/>
                <a:ext cx="10560693" cy="4534560"/>
              </a:xfrm>
            </p:spPr>
            <p:txBody>
              <a:bodyPr/>
              <a:lstStyle/>
              <a:p>
                <a:pPr algn="just"/>
                <a:r>
                  <a:rPr lang="en-GB" sz="1800" b="1" dirty="0">
                    <a:solidFill>
                      <a:srgbClr val="000000"/>
                    </a:solidFill>
                    <a:effectLst/>
                    <a:ea typeface="Times New Roman" panose="02020603050405020304" pitchFamily="18" charset="0"/>
                  </a:rPr>
                  <a:t>Part (a)</a:t>
                </a:r>
                <a:endParaRPr lang="en-GB" sz="1800" b="1" dirty="0">
                  <a:effectLst/>
                  <a:ea typeface="Times New Roman" panose="02020603050405020304" pitchFamily="18" charset="0"/>
                </a:endParaRPr>
              </a:p>
              <a:p>
                <a:pPr marL="295275" indent="-285750" algn="just">
                  <a:buFont typeface="Arial" panose="020B0604020202020204" pitchFamily="34" charset="0"/>
                  <a:buChar char="•"/>
                </a:pPr>
                <a:r>
                  <a:rPr lang="en-GB" sz="1800" dirty="0">
                    <a:ea typeface="Calibri" panose="020F0502020204030204" pitchFamily="34" charset="0"/>
                  </a:rPr>
                  <a:t>T</a:t>
                </a:r>
                <a:r>
                  <a:rPr lang="en-GB" sz="1800" dirty="0">
                    <a:effectLst/>
                    <a:ea typeface="Calibri" panose="020F0502020204030204" pitchFamily="34" charset="0"/>
                  </a:rPr>
                  <a:t>he most common approach seen involved finding the value of </a:t>
                </a:r>
                <a:r>
                  <a:rPr lang="en-GB" sz="1800" i="1" dirty="0">
                    <a:effectLst/>
                    <a:ea typeface="Calibri" panose="020F0502020204030204" pitchFamily="34" charset="0"/>
                  </a:rPr>
                  <a:t>t</a:t>
                </a:r>
                <a:r>
                  <a:rPr lang="en-GB" sz="1800" dirty="0">
                    <a:effectLst/>
                    <a:ea typeface="Calibri" panose="020F0502020204030204" pitchFamily="34" charset="0"/>
                  </a:rPr>
                  <a:t> and then substituting it into an expression for </a:t>
                </a:r>
                <a14:m>
                  <m:oMath xmlns:m="http://schemas.openxmlformats.org/officeDocument/2006/math">
                    <m:f>
                      <m:fPr>
                        <m:ctrlPr>
                          <a:rPr lang="en-GB" sz="1800" i="1" kern="100">
                            <a:effectLst/>
                            <a:latin typeface="Cambria Math" panose="02040503050406030204" pitchFamily="18" charset="0"/>
                            <a:ea typeface="Calibri" panose="020F0502020204030204" pitchFamily="34" charset="0"/>
                          </a:rPr>
                        </m:ctrlPr>
                      </m:fPr>
                      <m:num>
                        <m:r>
                          <m:rPr>
                            <m:sty m:val="p"/>
                          </m:rPr>
                          <a:rPr lang="en-GB" sz="1800">
                            <a:effectLst/>
                            <a:latin typeface="Cambria Math" panose="02040503050406030204" pitchFamily="18" charset="0"/>
                            <a:ea typeface="Calibri" panose="020F0502020204030204" pitchFamily="34" charset="0"/>
                          </a:rPr>
                          <m:t>d</m:t>
                        </m:r>
                        <m:r>
                          <a:rPr lang="en-GB" sz="1800" i="1">
                            <a:effectLst/>
                            <a:latin typeface="Cambria Math" panose="02040503050406030204" pitchFamily="18" charset="0"/>
                            <a:ea typeface="Calibri" panose="020F0502020204030204" pitchFamily="34" charset="0"/>
                          </a:rPr>
                          <m:t>𝑦</m:t>
                        </m:r>
                      </m:num>
                      <m:den>
                        <m:r>
                          <m:rPr>
                            <m:sty m:val="p"/>
                          </m:rPr>
                          <a:rPr lang="en-GB" sz="1800">
                            <a:effectLst/>
                            <a:latin typeface="Cambria Math" panose="02040503050406030204" pitchFamily="18" charset="0"/>
                            <a:ea typeface="Calibri" panose="020F0502020204030204" pitchFamily="34" charset="0"/>
                          </a:rPr>
                          <m:t>d</m:t>
                        </m:r>
                        <m:r>
                          <a:rPr lang="en-GB" sz="1800" i="1">
                            <a:effectLst/>
                            <a:latin typeface="Cambria Math" panose="02040503050406030204" pitchFamily="18" charset="0"/>
                            <a:ea typeface="Calibri" panose="020F0502020204030204" pitchFamily="34" charset="0"/>
                          </a:rPr>
                          <m:t>𝑥</m:t>
                        </m:r>
                      </m:den>
                    </m:f>
                  </m:oMath>
                </a14:m>
                <a:r>
                  <a:rPr lang="en-GB" sz="1800" dirty="0">
                    <a:effectLst/>
                    <a:ea typeface="Calibri" panose="020F0502020204030204" pitchFamily="34" charset="0"/>
                  </a:rPr>
                  <a:t> </a:t>
                </a:r>
                <a:endParaRPr lang="en-GB" sz="1800"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Times New Roman" panose="02020603050405020304" pitchFamily="18" charset="0"/>
                  </a:rPr>
                  <a:t>Successfully candidates identified the ned to find the value of the parameter “</a:t>
                </a:r>
                <a:r>
                  <a:rPr lang="en-GB" sz="1800" i="1" dirty="0">
                    <a:effectLst/>
                    <a:ea typeface="Times New Roman" panose="02020603050405020304" pitchFamily="18" charset="0"/>
                  </a:rPr>
                  <a:t>t</a:t>
                </a:r>
                <a:r>
                  <a:rPr lang="en-GB" sz="1800" dirty="0">
                    <a:effectLst/>
                    <a:ea typeface="Times New Roman" panose="02020603050405020304" pitchFamily="18" charset="0"/>
                  </a:rPr>
                  <a:t>” for the given point</a:t>
                </a:r>
              </a:p>
              <a:p>
                <a:pPr marL="295275" indent="-285750" algn="just">
                  <a:buFont typeface="Arial" panose="020B0604020202020204" pitchFamily="34" charset="0"/>
                  <a:buChar char="•"/>
                </a:pPr>
                <a:r>
                  <a:rPr lang="en-GB" sz="1800" dirty="0">
                    <a:effectLst/>
                    <a:ea typeface="Calibri" panose="020F0502020204030204" pitchFamily="34" charset="0"/>
                  </a:rPr>
                  <a:t>Some candidates used an incorrect value of ‘</a:t>
                </a:r>
                <a:r>
                  <a:rPr lang="en-GB" sz="1800" i="1" dirty="0">
                    <a:effectLst/>
                    <a:ea typeface="Calibri" panose="020F0502020204030204" pitchFamily="34" charset="0"/>
                  </a:rPr>
                  <a:t>t</a:t>
                </a:r>
                <a:r>
                  <a:rPr lang="en-GB" sz="1800" dirty="0">
                    <a:effectLst/>
                    <a:ea typeface="Calibri" panose="020F0502020204030204" pitchFamily="34" charset="0"/>
                  </a:rPr>
                  <a:t>’, usually </a:t>
                </a:r>
                <a:r>
                  <a:rPr lang="en-GB" sz="1800" i="1" dirty="0">
                    <a:effectLst/>
                    <a:ea typeface="Calibri" panose="020F0502020204030204" pitchFamily="34" charset="0"/>
                  </a:rPr>
                  <a:t>t</a:t>
                </a:r>
                <a:r>
                  <a:rPr lang="en-GB" sz="1800" dirty="0">
                    <a:effectLst/>
                    <a:ea typeface="Calibri" panose="020F0502020204030204" pitchFamily="34" charset="0"/>
                  </a:rPr>
                  <a:t> = </a:t>
                </a:r>
                <a:r>
                  <a:rPr lang="en-GB" sz="1800" dirty="0">
                    <a:effectLst/>
                    <a:ea typeface="Calibri" panose="020F0502020204030204" pitchFamily="34" charset="0"/>
                    <a:sym typeface="Euclid Symbol" panose="05050102010706020507" pitchFamily="18" charset="2"/>
                  </a:rPr>
                  <a:t></a:t>
                </a:r>
                <a:r>
                  <a:rPr lang="en-GB" sz="1800" dirty="0">
                    <a:effectLst/>
                    <a:ea typeface="Calibri" panose="020F0502020204030204" pitchFamily="34" charset="0"/>
                  </a:rPr>
                  <a:t>5 rather than </a:t>
                </a:r>
                <a:r>
                  <a:rPr lang="en-GB" sz="1800" i="1" dirty="0">
                    <a:effectLst/>
                    <a:ea typeface="Calibri" panose="020F0502020204030204" pitchFamily="34" charset="0"/>
                  </a:rPr>
                  <a:t>t</a:t>
                </a:r>
                <a:r>
                  <a:rPr lang="en-GB" sz="1800" dirty="0">
                    <a:effectLst/>
                    <a:ea typeface="Calibri" panose="020F0502020204030204" pitchFamily="34" charset="0"/>
                  </a:rPr>
                  <a:t> = </a:t>
                </a:r>
                <a:r>
                  <a:rPr lang="en-GB" sz="1800" dirty="0">
                    <a:effectLst/>
                    <a:ea typeface="Calibri" panose="020F0502020204030204" pitchFamily="34" charset="0"/>
                    <a:sym typeface="Euclid Symbol" panose="05050102010706020507" pitchFamily="18" charset="2"/>
                  </a:rPr>
                  <a:t></a:t>
                </a:r>
                <a:r>
                  <a:rPr lang="en-GB" sz="1800" dirty="0">
                    <a:effectLst/>
                    <a:ea typeface="Calibri" panose="020F0502020204030204" pitchFamily="34" charset="0"/>
                  </a:rPr>
                  <a:t>1, as they either did not note the restrictions for </a:t>
                </a:r>
                <a:r>
                  <a:rPr lang="en-GB" sz="1800" i="1" dirty="0">
                    <a:effectLst/>
                    <a:ea typeface="Calibri" panose="020F0502020204030204" pitchFamily="34" charset="0"/>
                  </a:rPr>
                  <a:t>t</a:t>
                </a:r>
                <a:r>
                  <a:rPr lang="en-GB" sz="1800" dirty="0">
                    <a:effectLst/>
                    <a:ea typeface="Calibri" panose="020F0502020204030204" pitchFamily="34" charset="0"/>
                  </a:rPr>
                  <a:t> given in the question</a:t>
                </a:r>
                <a:endParaRPr lang="en-GB" sz="1800"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Calibri" panose="020F0502020204030204" pitchFamily="34" charset="0"/>
                  </a:rPr>
                  <a:t>Candidates who did not follow the instructions stating that the question had to be answered ‘using parametric differentiation’ were not awarded marks</a:t>
                </a:r>
                <a:endParaRPr lang="en-GB" sz="1800" dirty="0">
                  <a:effectLst/>
                  <a:ea typeface="Times New Roman" panose="02020603050405020304" pitchFamily="18" charset="0"/>
                </a:endParaRPr>
              </a:p>
              <a:p>
                <a:pPr algn="just"/>
                <a:r>
                  <a:rPr lang="en-GB" sz="1800" b="1" dirty="0">
                    <a:solidFill>
                      <a:srgbClr val="000000"/>
                    </a:solidFill>
                    <a:effectLst/>
                    <a:ea typeface="Times New Roman" panose="02020603050405020304" pitchFamily="18" charset="0"/>
                  </a:rPr>
                  <a:t>Part (b)</a:t>
                </a:r>
                <a:endParaRPr lang="en-GB" sz="1800" b="1"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Calibri" panose="020F0502020204030204" pitchFamily="34" charset="0"/>
                  </a:rPr>
                  <a:t>Many candidates achieved the correct value but were not awarded the mark for not stating the units</a:t>
                </a:r>
                <a:endParaRPr lang="en-GB" sz="1800"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Calibri" panose="020F0502020204030204" pitchFamily="34" charset="0"/>
                  </a:rPr>
                  <a:t>A common wrong answer was to use </a:t>
                </a:r>
                <a14:m>
                  <m:oMath xmlns:m="http://schemas.openxmlformats.org/officeDocument/2006/math">
                    <m:r>
                      <a:rPr lang="en-GB" sz="1800" b="0" i="1" smtClean="0">
                        <a:effectLst/>
                        <a:latin typeface="Cambria Math" panose="02040503050406030204" pitchFamily="18" charset="0"/>
                        <a:ea typeface="Calibri" panose="020F0502020204030204" pitchFamily="34" charset="0"/>
                      </a:rPr>
                      <m:t>𝑥</m:t>
                    </m:r>
                    <m:r>
                      <a:rPr lang="en-GB" sz="1800" b="0" i="1" smtClean="0">
                        <a:effectLst/>
                        <a:latin typeface="Cambria Math" panose="02040503050406030204" pitchFamily="18" charset="0"/>
                        <a:ea typeface="Calibri" panose="020F0502020204030204" pitchFamily="34" charset="0"/>
                      </a:rPr>
                      <m:t>=0</m:t>
                    </m:r>
                  </m:oMath>
                </a14:m>
                <a:r>
                  <a:rPr lang="en-GB" sz="1800" dirty="0">
                    <a:effectLst/>
                    <a:ea typeface="Calibri" panose="020F0502020204030204" pitchFamily="34" charset="0"/>
                  </a:rPr>
                  <a:t> in the tangent equation to give 5m</a:t>
                </a:r>
                <a:endParaRPr lang="en-GB" sz="1800" dirty="0">
                  <a:effectLst/>
                  <a:ea typeface="Times New Roman" panose="02020603050405020304" pitchFamily="18" charset="0"/>
                </a:endParaRPr>
              </a:p>
              <a:p>
                <a:pPr marL="295275" indent="-285750" algn="just">
                  <a:buFont typeface="Arial" panose="020B0604020202020204" pitchFamily="34" charset="0"/>
                  <a:buChar char="•"/>
                </a:pPr>
                <a:r>
                  <a:rPr lang="en-GB" sz="1800" dirty="0">
                    <a:effectLst/>
                    <a:ea typeface="Calibri" panose="020F0502020204030204" pitchFamily="34" charset="0"/>
                  </a:rPr>
                  <a:t>There was little evidence that candidates had used the sketch to help them find the maximum height</a:t>
                </a:r>
                <a:endParaRPr lang="en-GB" sz="1800" dirty="0">
                  <a:effectLst/>
                  <a:ea typeface="Times New Roman" panose="02020603050405020304" pitchFamily="18" charset="0"/>
                </a:endParaRPr>
              </a:p>
              <a:p>
                <a:endParaRPr lang="en-US" sz="1400" dirty="0"/>
              </a:p>
            </p:txBody>
          </p:sp>
        </mc:Choice>
        <mc:Fallback xmlns="">
          <p:sp>
            <p:nvSpPr>
              <p:cNvPr id="3" name="Text Placeholder 2">
                <a:extLst>
                  <a:ext uri="{FF2B5EF4-FFF2-40B4-BE49-F238E27FC236}">
                    <a16:creationId xmlns:a16="http://schemas.microsoft.com/office/drawing/2014/main" id="{7E217A33-028E-932A-0D0E-6EAB9425F443}"/>
                  </a:ext>
                </a:extLst>
              </p:cNvPr>
              <p:cNvSpPr>
                <a:spLocks noGrp="1" noRot="1" noChangeAspect="1" noMove="1" noResize="1" noEditPoints="1" noAdjustHandles="1" noChangeArrowheads="1" noChangeShapeType="1" noTextEdit="1"/>
              </p:cNvSpPr>
              <p:nvPr>
                <p:ph type="body" idx="1"/>
              </p:nvPr>
            </p:nvSpPr>
            <p:spPr>
              <a:xfrm>
                <a:off x="815654" y="1632560"/>
                <a:ext cx="10560693" cy="4534560"/>
              </a:xfrm>
              <a:blipFill>
                <a:blip r:embed="rId4"/>
                <a:stretch>
                  <a:fillRect l="-577" r="-462" b="-7661"/>
                </a:stretch>
              </a:blipFill>
            </p:spPr>
            <p:txBody>
              <a:bodyPr/>
              <a:lstStyle/>
              <a:p>
                <a:r>
                  <a:rPr lang="en-GB">
                    <a:noFill/>
                  </a:rPr>
                  <a:t> </a:t>
                </a:r>
              </a:p>
            </p:txBody>
          </p:sp>
        </mc:Fallback>
      </mc:AlternateContent>
      <p:sp>
        <p:nvSpPr>
          <p:cNvPr id="6" name="Rectangle: Rounded Corners 5">
            <a:hlinkClick r:id="rId5"/>
            <a:extLst>
              <a:ext uri="{FF2B5EF4-FFF2-40B4-BE49-F238E27FC236}">
                <a16:creationId xmlns:a16="http://schemas.microsoft.com/office/drawing/2014/main" id="{3AF017E2-BC28-AB97-C66B-D1C14E2A6E4F}"/>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135188167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 Key Takeaways</a:t>
            </a:r>
          </a:p>
        </p:txBody>
      </p:sp>
      <p:sp>
        <p:nvSpPr>
          <p:cNvPr id="4" name="Rectangle: Rounded Corners 3">
            <a:hlinkClick r:id="rId2" action="ppaction://hlinksldjump"/>
            <a:extLst>
              <a:ext uri="{FF2B5EF4-FFF2-40B4-BE49-F238E27FC236}">
                <a16:creationId xmlns:a16="http://schemas.microsoft.com/office/drawing/2014/main" id="{F3F1B9EC-1190-E69C-ED63-5F7B06BFF53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3" name="Text Placeholder 2">
            <a:extLst>
              <a:ext uri="{FF2B5EF4-FFF2-40B4-BE49-F238E27FC236}">
                <a16:creationId xmlns:a16="http://schemas.microsoft.com/office/drawing/2014/main" id="{5C34E5E0-AA4A-FAD5-8824-53732642F251}"/>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100" dirty="0">
                <a:solidFill>
                  <a:srgbClr val="000000"/>
                </a:solidFill>
                <a:effectLst/>
                <a:ea typeface="Calibri" panose="020F0502020204030204" pitchFamily="34" charset="0"/>
              </a:rPr>
              <a:t>If a method is given in a question, students should use that method to approach the question</a:t>
            </a:r>
            <a:endParaRPr lang="en-GB" sz="1800" kern="100" dirty="0">
              <a:effectLst/>
              <a:ea typeface="Calibri" panose="020F0502020204030204" pitchFamily="34" charset="0"/>
            </a:endParaRP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Using a diagram to support working may help with visualising the scenario in the question</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When giving a numerical answer within a context, units are required</a:t>
            </a:r>
          </a:p>
          <a:p>
            <a:endParaRPr lang="en-US" sz="1400" dirty="0"/>
          </a:p>
        </p:txBody>
      </p:sp>
    </p:spTree>
    <p:extLst>
      <p:ext uri="{BB962C8B-B14F-4D97-AF65-F5344CB8AC3E}">
        <p14:creationId xmlns:p14="http://schemas.microsoft.com/office/powerpoint/2010/main" val="4203031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AEF6929-FA46-65D9-FF31-45305C956B15}"/>
              </a:ext>
            </a:extLst>
          </p:cNvPr>
          <p:cNvSpPr txBox="1"/>
          <p:nvPr/>
        </p:nvSpPr>
        <p:spPr>
          <a:xfrm>
            <a:off x="127202" y="4179473"/>
            <a:ext cx="2563603" cy="1015663"/>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solidFill>
                  <a:sysClr val="windowText" lastClr="000000"/>
                </a:solidFill>
              </a:rPr>
              <a:t>M1: </a:t>
            </a:r>
            <a:r>
              <a:rPr lang="en-GB" sz="1500" kern="100" dirty="0">
                <a:ea typeface="Calibri" panose="020F0502020204030204" pitchFamily="34" charset="0"/>
                <a:cs typeface="Times New Roman" panose="02020603050405020304" pitchFamily="18" charset="0"/>
              </a:rPr>
              <a:t>Attempts integration to achieve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a:t>
            </a:r>
            <a:r>
              <a:rPr lang="en-GB" sz="1500" i="1" kern="100" dirty="0">
                <a:ea typeface="Calibri" panose="020F0502020204030204" pitchFamily="34" charset="0"/>
                <a:cs typeface="Times New Roman" panose="02020603050405020304" pitchFamily="18" charset="0"/>
              </a:rPr>
              <a:t>k</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a:t>
            </a:r>
            <a:r>
              <a:rPr lang="en-GB" sz="1500" i="1" kern="100" dirty="0">
                <a:ea typeface="Calibri" panose="020F0502020204030204" pitchFamily="34" charset="0"/>
                <a:cs typeface="Times New Roman" panose="02020603050405020304" pitchFamily="18" charset="0"/>
              </a:rPr>
              <a:t>c</a:t>
            </a:r>
            <a:r>
              <a:rPr lang="en-GB" sz="1500" kern="100" dirty="0">
                <a:ea typeface="Calibri" panose="020F0502020204030204" pitchFamily="34" charset="0"/>
                <a:cs typeface="Times New Roman" panose="02020603050405020304" pitchFamily="18" charset="0"/>
              </a:rPr>
              <a:t>} with</a:t>
            </a:r>
          </a:p>
          <a:p>
            <a:r>
              <a:rPr lang="en-GB" sz="1500" kern="100" dirty="0">
                <a:ea typeface="Calibri" panose="020F0502020204030204" pitchFamily="34" charset="0"/>
                <a:cs typeface="Times New Roman" panose="02020603050405020304" pitchFamily="18" charset="0"/>
              </a:rPr>
              <a:t> </a:t>
            </a:r>
            <a:r>
              <a:rPr lang="en-GB" sz="1500" i="1" kern="100" dirty="0">
                <a:ea typeface="Calibri" panose="020F0502020204030204" pitchFamily="34" charset="0"/>
                <a:cs typeface="Times New Roman" panose="02020603050405020304" pitchFamily="18" charset="0"/>
              </a:rPr>
              <a:t>k</a:t>
            </a:r>
            <a:r>
              <a:rPr lang="en-GB" sz="1500" kern="100" dirty="0">
                <a:ea typeface="Calibri" panose="020F0502020204030204" pitchFamily="34" charset="0"/>
                <a:cs typeface="Times New Roman" panose="02020603050405020304" pitchFamily="18" charset="0"/>
              </a:rPr>
              <a:t> =0.12</a:t>
            </a:r>
          </a:p>
        </p:txBody>
      </p:sp>
      <p:sp>
        <p:nvSpPr>
          <p:cNvPr id="24" name="TextBox 23">
            <a:extLst>
              <a:ext uri="{FF2B5EF4-FFF2-40B4-BE49-F238E27FC236}">
                <a16:creationId xmlns:a16="http://schemas.microsoft.com/office/drawing/2014/main" id="{4F21E055-F70D-F2B9-EF91-20CC7CDE1806}"/>
              </a:ext>
            </a:extLst>
          </p:cNvPr>
          <p:cNvSpPr txBox="1"/>
          <p:nvPr/>
        </p:nvSpPr>
        <p:spPr>
          <a:xfrm>
            <a:off x="8405187" y="6242362"/>
            <a:ext cx="2644065" cy="323165"/>
          </a:xfrm>
          <a:prstGeom prst="rect">
            <a:avLst/>
          </a:prstGeom>
          <a:solidFill>
            <a:schemeClr val="accent2">
              <a:lumMod val="20000"/>
              <a:lumOff val="80000"/>
            </a:schemeClr>
          </a:solidFill>
        </p:spPr>
        <p:txBody>
          <a:bodyPr wrap="square" rtlCol="0">
            <a:spAutoFit/>
          </a:bodyPr>
          <a:lstStyle/>
          <a:p>
            <a:r>
              <a:rPr lang="en-GB" sz="1500" kern="100" dirty="0">
                <a:ea typeface="Calibri" panose="020F0502020204030204" pitchFamily="34" charset="0"/>
                <a:cs typeface="Times New Roman" panose="02020603050405020304" pitchFamily="18" charset="0"/>
              </a:rPr>
              <a:t>A0ft: Follows M0</a:t>
            </a:r>
            <a:endParaRPr lang="en-GB" sz="1500" dirty="0">
              <a:solidFill>
                <a:sysClr val="windowText" lastClr="000000"/>
              </a:solidFill>
            </a:endParaRPr>
          </a:p>
        </p:txBody>
      </p:sp>
      <p:sp>
        <p:nvSpPr>
          <p:cNvPr id="26" name="TextBox 25">
            <a:extLst>
              <a:ext uri="{FF2B5EF4-FFF2-40B4-BE49-F238E27FC236}">
                <a16:creationId xmlns:a16="http://schemas.microsoft.com/office/drawing/2014/main" id="{2E51BD84-9950-C362-56F8-2D0DF3B6DC1E}"/>
              </a:ext>
            </a:extLst>
          </p:cNvPr>
          <p:cNvSpPr txBox="1"/>
          <p:nvPr/>
        </p:nvSpPr>
        <p:spPr>
          <a:xfrm>
            <a:off x="5518236" y="6502306"/>
            <a:ext cx="2033084" cy="323165"/>
          </a:xfrm>
          <a:prstGeom prst="rect">
            <a:avLst/>
          </a:prstGeom>
          <a:solidFill>
            <a:schemeClr val="accent2">
              <a:lumMod val="20000"/>
              <a:lumOff val="80000"/>
            </a:schemeClr>
          </a:solidFill>
        </p:spPr>
        <p:txBody>
          <a:bodyPr wrap="square" rtlCol="0">
            <a:spAutoFit/>
          </a:bodyPr>
          <a:lstStyle/>
          <a:p>
            <a:r>
              <a:rPr lang="en-GB" sz="1500" dirty="0">
                <a:solidFill>
                  <a:sysClr val="windowText" lastClr="000000"/>
                </a:solidFill>
              </a:rPr>
              <a:t>A0: Follows M0</a:t>
            </a:r>
          </a:p>
        </p:txBody>
      </p:sp>
      <p:sp>
        <p:nvSpPr>
          <p:cNvPr id="39" name="Rectangle: Rounded Corners 38">
            <a:hlinkClick r:id="rId3" action="ppaction://hlinksldjump"/>
            <a:extLst>
              <a:ext uri="{FF2B5EF4-FFF2-40B4-BE49-F238E27FC236}">
                <a16:creationId xmlns:a16="http://schemas.microsoft.com/office/drawing/2014/main" id="{E1732449-A5F4-0F94-A22C-3D6229DD288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8" name="Table 7">
            <a:extLst>
              <a:ext uri="{FF2B5EF4-FFF2-40B4-BE49-F238E27FC236}">
                <a16:creationId xmlns:a16="http://schemas.microsoft.com/office/drawing/2014/main" id="{EF684069-2EDF-7029-21B4-D9B4EDC48642}"/>
              </a:ext>
            </a:extLst>
          </p:cNvPr>
          <p:cNvGraphicFramePr>
            <a:graphicFrameLocks noGrp="1"/>
          </p:cNvGraphicFramePr>
          <p:nvPr>
            <p:extLst>
              <p:ext uri="{D42A27DB-BD31-4B8C-83A1-F6EECF244321}">
                <p14:modId xmlns:p14="http://schemas.microsoft.com/office/powerpoint/2010/main" val="885696821"/>
              </p:ext>
            </p:extLst>
          </p:nvPr>
        </p:nvGraphicFramePr>
        <p:xfrm>
          <a:off x="4482376" y="223622"/>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80BDE386-C571-AB94-54D1-3B31E0AA85E5}"/>
              </a:ext>
            </a:extLst>
          </p:cNvPr>
          <p:cNvPicPr>
            <a:picLocks noChangeAspect="1"/>
          </p:cNvPicPr>
          <p:nvPr/>
        </p:nvPicPr>
        <p:blipFill>
          <a:blip r:embed="rId4"/>
          <a:stretch>
            <a:fillRect/>
          </a:stretch>
        </p:blipFill>
        <p:spPr>
          <a:xfrm>
            <a:off x="4583579" y="223622"/>
            <a:ext cx="314476" cy="330200"/>
          </a:xfrm>
          <a:prstGeom prst="rect">
            <a:avLst/>
          </a:prstGeom>
        </p:spPr>
      </p:pic>
      <p:pic>
        <p:nvPicPr>
          <p:cNvPr id="10" name="Picture 9" descr="A table with numbers and equations&#10;&#10;Description automatically generated">
            <a:extLst>
              <a:ext uri="{FF2B5EF4-FFF2-40B4-BE49-F238E27FC236}">
                <a16:creationId xmlns:a16="http://schemas.microsoft.com/office/drawing/2014/main" id="{11A4731D-C9E8-C202-9C8B-F111E1777135}"/>
              </a:ext>
            </a:extLst>
          </p:cNvPr>
          <p:cNvPicPr>
            <a:picLocks noChangeAspect="1"/>
          </p:cNvPicPr>
          <p:nvPr/>
        </p:nvPicPr>
        <p:blipFill>
          <a:blip r:embed="rId5"/>
          <a:stretch>
            <a:fillRect/>
          </a:stretch>
        </p:blipFill>
        <p:spPr>
          <a:xfrm>
            <a:off x="10402" y="824559"/>
            <a:ext cx="4501999" cy="3135763"/>
          </a:xfrm>
          <a:prstGeom prst="rect">
            <a:avLst/>
          </a:prstGeom>
        </p:spPr>
      </p:pic>
      <p:pic>
        <p:nvPicPr>
          <p:cNvPr id="3" name="Picture 2" descr="A close up of a paper&#10;&#10;Description automatically generated">
            <a:extLst>
              <a:ext uri="{FF2B5EF4-FFF2-40B4-BE49-F238E27FC236}">
                <a16:creationId xmlns:a16="http://schemas.microsoft.com/office/drawing/2014/main" id="{D7DFC34E-14A5-B0B2-D431-C716E89BB7EA}"/>
              </a:ext>
            </a:extLst>
          </p:cNvPr>
          <p:cNvPicPr>
            <a:picLocks noChangeAspect="1"/>
          </p:cNvPicPr>
          <p:nvPr/>
        </p:nvPicPr>
        <p:blipFill>
          <a:blip r:embed="rId6"/>
          <a:stretch>
            <a:fillRect/>
          </a:stretch>
        </p:blipFill>
        <p:spPr>
          <a:xfrm>
            <a:off x="4583579" y="824559"/>
            <a:ext cx="3008347" cy="698500"/>
          </a:xfrm>
          <a:prstGeom prst="rect">
            <a:avLst/>
          </a:prstGeom>
        </p:spPr>
      </p:pic>
      <p:pic>
        <p:nvPicPr>
          <p:cNvPr id="5" name="Picture 4" descr="A math equations on a lined paper&#10;&#10;Description automatically generated">
            <a:extLst>
              <a:ext uri="{FF2B5EF4-FFF2-40B4-BE49-F238E27FC236}">
                <a16:creationId xmlns:a16="http://schemas.microsoft.com/office/drawing/2014/main" id="{90EB324F-EEB6-6789-B7A6-F937C6C5C5AE}"/>
              </a:ext>
            </a:extLst>
          </p:cNvPr>
          <p:cNvPicPr>
            <a:picLocks noChangeAspect="1"/>
          </p:cNvPicPr>
          <p:nvPr/>
        </p:nvPicPr>
        <p:blipFill>
          <a:blip r:embed="rId7"/>
          <a:stretch>
            <a:fillRect/>
          </a:stretch>
        </p:blipFill>
        <p:spPr>
          <a:xfrm>
            <a:off x="4512401" y="1523059"/>
            <a:ext cx="3079525" cy="1905941"/>
          </a:xfrm>
          <a:prstGeom prst="rect">
            <a:avLst/>
          </a:prstGeom>
        </p:spPr>
      </p:pic>
      <p:pic>
        <p:nvPicPr>
          <p:cNvPr id="11" name="Picture 10" descr="A close-up of a math test&#10;&#10;Description automatically generated">
            <a:extLst>
              <a:ext uri="{FF2B5EF4-FFF2-40B4-BE49-F238E27FC236}">
                <a16:creationId xmlns:a16="http://schemas.microsoft.com/office/drawing/2014/main" id="{854E64EE-6EAB-CF3F-27CA-4E294DCDF3A0}"/>
              </a:ext>
            </a:extLst>
          </p:cNvPr>
          <p:cNvPicPr>
            <a:picLocks noChangeAspect="1"/>
          </p:cNvPicPr>
          <p:nvPr/>
        </p:nvPicPr>
        <p:blipFill>
          <a:blip r:embed="rId8"/>
          <a:stretch>
            <a:fillRect/>
          </a:stretch>
        </p:blipFill>
        <p:spPr>
          <a:xfrm>
            <a:off x="4482376" y="3455232"/>
            <a:ext cx="3109550" cy="1079500"/>
          </a:xfrm>
          <a:prstGeom prst="rect">
            <a:avLst/>
          </a:prstGeom>
        </p:spPr>
      </p:pic>
      <p:pic>
        <p:nvPicPr>
          <p:cNvPr id="13" name="Picture 12" descr="A close-up of a math test&#10;&#10;Description automatically generated">
            <a:extLst>
              <a:ext uri="{FF2B5EF4-FFF2-40B4-BE49-F238E27FC236}">
                <a16:creationId xmlns:a16="http://schemas.microsoft.com/office/drawing/2014/main" id="{44172877-4B0A-5849-6324-8BEF5EB2ABB2}"/>
              </a:ext>
            </a:extLst>
          </p:cNvPr>
          <p:cNvPicPr>
            <a:picLocks noChangeAspect="1"/>
          </p:cNvPicPr>
          <p:nvPr/>
        </p:nvPicPr>
        <p:blipFill>
          <a:blip r:embed="rId9"/>
          <a:stretch>
            <a:fillRect/>
          </a:stretch>
        </p:blipFill>
        <p:spPr>
          <a:xfrm>
            <a:off x="4482376" y="4498425"/>
            <a:ext cx="3109550" cy="1061994"/>
          </a:xfrm>
          <a:prstGeom prst="rect">
            <a:avLst/>
          </a:prstGeom>
        </p:spPr>
      </p:pic>
      <p:pic>
        <p:nvPicPr>
          <p:cNvPr id="15" name="Picture 14" descr="A close-up of a paper&#10;&#10;Description automatically generated">
            <a:extLst>
              <a:ext uri="{FF2B5EF4-FFF2-40B4-BE49-F238E27FC236}">
                <a16:creationId xmlns:a16="http://schemas.microsoft.com/office/drawing/2014/main" id="{BFAADB61-BCC8-EDA2-F1BD-89EBC5A0095D}"/>
              </a:ext>
            </a:extLst>
          </p:cNvPr>
          <p:cNvPicPr>
            <a:picLocks noChangeAspect="1"/>
          </p:cNvPicPr>
          <p:nvPr/>
        </p:nvPicPr>
        <p:blipFill>
          <a:blip r:embed="rId10"/>
          <a:stretch>
            <a:fillRect/>
          </a:stretch>
        </p:blipFill>
        <p:spPr>
          <a:xfrm>
            <a:off x="8157411" y="934973"/>
            <a:ext cx="3379666" cy="4014709"/>
          </a:xfrm>
          <a:prstGeom prst="rect">
            <a:avLst/>
          </a:prstGeom>
        </p:spPr>
      </p:pic>
      <p:sp>
        <p:nvSpPr>
          <p:cNvPr id="27" name="Rectangle: Rounded Corners 26">
            <a:extLst>
              <a:ext uri="{FF2B5EF4-FFF2-40B4-BE49-F238E27FC236}">
                <a16:creationId xmlns:a16="http://schemas.microsoft.com/office/drawing/2014/main" id="{B7BD842D-63C3-A2A7-9F65-3025BDB1E0CE}"/>
              </a:ext>
            </a:extLst>
          </p:cNvPr>
          <p:cNvSpPr/>
          <p:nvPr/>
        </p:nvSpPr>
        <p:spPr>
          <a:xfrm>
            <a:off x="7164088" y="2221559"/>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6" name="Rectangle: Rounded Corners 26">
            <a:extLst>
              <a:ext uri="{FF2B5EF4-FFF2-40B4-BE49-F238E27FC236}">
                <a16:creationId xmlns:a16="http://schemas.microsoft.com/office/drawing/2014/main" id="{699F7498-FD5C-5CD9-C0B6-85F251395952}"/>
              </a:ext>
            </a:extLst>
          </p:cNvPr>
          <p:cNvSpPr/>
          <p:nvPr/>
        </p:nvSpPr>
        <p:spPr>
          <a:xfrm>
            <a:off x="6542078" y="3412540"/>
            <a:ext cx="602561"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7" name="Rectangle: Rounded Corners 26">
            <a:extLst>
              <a:ext uri="{FF2B5EF4-FFF2-40B4-BE49-F238E27FC236}">
                <a16:creationId xmlns:a16="http://schemas.microsoft.com/office/drawing/2014/main" id="{554461D6-5B2C-7DAB-1AEE-F1018A36F069}"/>
              </a:ext>
            </a:extLst>
          </p:cNvPr>
          <p:cNvSpPr/>
          <p:nvPr/>
        </p:nvSpPr>
        <p:spPr>
          <a:xfrm>
            <a:off x="7513675" y="408720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8" name="TextBox 17">
            <a:extLst>
              <a:ext uri="{FF2B5EF4-FFF2-40B4-BE49-F238E27FC236}">
                <a16:creationId xmlns:a16="http://schemas.microsoft.com/office/drawing/2014/main" id="{B99B359C-9093-B9C8-EC13-85AF33E09A81}"/>
              </a:ext>
            </a:extLst>
          </p:cNvPr>
          <p:cNvSpPr txBox="1"/>
          <p:nvPr/>
        </p:nvSpPr>
        <p:spPr>
          <a:xfrm>
            <a:off x="127202" y="5317588"/>
            <a:ext cx="2563603" cy="784830"/>
          </a:xfrm>
          <a:prstGeom prst="rect">
            <a:avLst/>
          </a:prstGeom>
          <a:solidFill>
            <a:schemeClr val="accent6">
              <a:lumMod val="20000"/>
              <a:lumOff val="80000"/>
            </a:schemeClr>
          </a:solidFill>
        </p:spPr>
        <p:txBody>
          <a:bodyPr wrap="square" rtlCol="0">
            <a:spAutoFit/>
          </a:bodyPr>
          <a:lstStyle/>
          <a:p>
            <a:r>
              <a:rPr lang="en-GB" sz="1500" dirty="0">
                <a:solidFill>
                  <a:sysClr val="windowText" lastClr="000000"/>
                </a:solidFill>
              </a:rPr>
              <a:t>dM1: </a:t>
            </a:r>
            <a:r>
              <a:rPr lang="en-GB" sz="1500" kern="100" dirty="0">
                <a:ea typeface="Calibri" panose="020F0502020204030204" pitchFamily="34" charset="0"/>
                <a:cs typeface="Times New Roman" panose="02020603050405020304" pitchFamily="18" charset="0"/>
              </a:rPr>
              <a:t>Uses </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 0 and H =1.5 in a model of the required form to find the value of </a:t>
            </a:r>
            <a:r>
              <a:rPr lang="en-GB" sz="1500" i="1" kern="100" dirty="0">
                <a:ea typeface="Calibri" panose="020F0502020204030204" pitchFamily="34" charset="0"/>
                <a:cs typeface="Times New Roman" panose="02020603050405020304" pitchFamily="18" charset="0"/>
              </a:rPr>
              <a:t>c</a:t>
            </a:r>
            <a:endParaRPr lang="en-GB" sz="1500" dirty="0">
              <a:solidFill>
                <a:sysClr val="windowText" lastClr="000000"/>
              </a:solidFill>
            </a:endParaRPr>
          </a:p>
        </p:txBody>
      </p:sp>
      <p:sp>
        <p:nvSpPr>
          <p:cNvPr id="19" name="TextBox 18">
            <a:extLst>
              <a:ext uri="{FF2B5EF4-FFF2-40B4-BE49-F238E27FC236}">
                <a16:creationId xmlns:a16="http://schemas.microsoft.com/office/drawing/2014/main" id="{03162A38-0D3D-81E6-2E7D-C9A4BBED8251}"/>
              </a:ext>
            </a:extLst>
          </p:cNvPr>
          <p:cNvSpPr txBox="1"/>
          <p:nvPr/>
        </p:nvSpPr>
        <p:spPr>
          <a:xfrm>
            <a:off x="127202" y="6338116"/>
            <a:ext cx="2563603" cy="323165"/>
          </a:xfrm>
          <a:prstGeom prst="rect">
            <a:avLst/>
          </a:prstGeom>
          <a:solidFill>
            <a:schemeClr val="accent2">
              <a:lumMod val="20000"/>
              <a:lumOff val="80000"/>
            </a:schemeClr>
          </a:solidFill>
        </p:spPr>
        <p:txBody>
          <a:bodyPr wrap="square" rtlCol="0">
            <a:spAutoFit/>
          </a:bodyPr>
          <a:lstStyle/>
          <a:p>
            <a:r>
              <a:rPr lang="en-GB" sz="1500" dirty="0">
                <a:solidFill>
                  <a:sysClr val="windowText" lastClr="000000"/>
                </a:solidFill>
              </a:rPr>
              <a:t>A0: </a:t>
            </a:r>
            <a:r>
              <a:rPr lang="en-GB" sz="1500" kern="100" dirty="0">
                <a:ea typeface="Calibri" panose="020F0502020204030204" pitchFamily="34" charset="0"/>
                <a:cs typeface="Times New Roman" panose="02020603050405020304" pitchFamily="18" charset="0"/>
              </a:rPr>
              <a:t>incorrect equation</a:t>
            </a:r>
            <a:endParaRPr lang="en-GB" sz="1500" dirty="0">
              <a:solidFill>
                <a:sysClr val="windowText" lastClr="000000"/>
              </a:solidFill>
            </a:endParaRPr>
          </a:p>
        </p:txBody>
      </p:sp>
      <p:sp>
        <p:nvSpPr>
          <p:cNvPr id="7" name="Rectangle: Rounded Corners 6">
            <a:extLst>
              <a:ext uri="{FF2B5EF4-FFF2-40B4-BE49-F238E27FC236}">
                <a16:creationId xmlns:a16="http://schemas.microsoft.com/office/drawing/2014/main" id="{4FD58DBA-D0C1-8A58-9A81-615EB51C3277}"/>
              </a:ext>
            </a:extLst>
          </p:cNvPr>
          <p:cNvSpPr/>
          <p:nvPr/>
        </p:nvSpPr>
        <p:spPr>
          <a:xfrm>
            <a:off x="6875459" y="65435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20" name="Rectangle: Rounded Corners 26">
            <a:extLst>
              <a:ext uri="{FF2B5EF4-FFF2-40B4-BE49-F238E27FC236}">
                <a16:creationId xmlns:a16="http://schemas.microsoft.com/office/drawing/2014/main" id="{5074ED77-2BAE-93D3-7F27-D4AD53E2CA1C}"/>
              </a:ext>
            </a:extLst>
          </p:cNvPr>
          <p:cNvSpPr/>
          <p:nvPr/>
        </p:nvSpPr>
        <p:spPr>
          <a:xfrm>
            <a:off x="6911093" y="4625074"/>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21" name="TextBox 20">
            <a:extLst>
              <a:ext uri="{FF2B5EF4-FFF2-40B4-BE49-F238E27FC236}">
                <a16:creationId xmlns:a16="http://schemas.microsoft.com/office/drawing/2014/main" id="{BD80816B-B39D-39E9-582C-BCFA7463ECEA}"/>
              </a:ext>
            </a:extLst>
          </p:cNvPr>
          <p:cNvSpPr txBox="1"/>
          <p:nvPr/>
        </p:nvSpPr>
        <p:spPr>
          <a:xfrm>
            <a:off x="2781997" y="5622534"/>
            <a:ext cx="2563603" cy="1246495"/>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solidFill>
                  <a:sysClr val="windowText" lastClr="000000"/>
                </a:solidFill>
              </a:rPr>
              <a:t>M1: </a:t>
            </a:r>
            <a:r>
              <a:rPr lang="en-GB" sz="1500" kern="100" dirty="0">
                <a:ea typeface="Calibri" panose="020F0502020204030204" pitchFamily="34" charset="0"/>
                <a:cs typeface="Times New Roman" panose="02020603050405020304" pitchFamily="18" charset="0"/>
              </a:rPr>
              <a:t>Uses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1.2 in a model of the required form with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non-zero and rearranges to make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the subject</a:t>
            </a:r>
          </a:p>
        </p:txBody>
      </p:sp>
      <p:sp>
        <p:nvSpPr>
          <p:cNvPr id="22" name="Rectangle: Rounded Corners 26">
            <a:extLst>
              <a:ext uri="{FF2B5EF4-FFF2-40B4-BE49-F238E27FC236}">
                <a16:creationId xmlns:a16="http://schemas.microsoft.com/office/drawing/2014/main" id="{E522D88C-DE80-0FB4-6A1B-046CAC5C0D55}"/>
              </a:ext>
            </a:extLst>
          </p:cNvPr>
          <p:cNvSpPr/>
          <p:nvPr/>
        </p:nvSpPr>
        <p:spPr>
          <a:xfrm>
            <a:off x="4138256" y="4919013"/>
            <a:ext cx="60256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31" name="TextBox 30">
            <a:extLst>
              <a:ext uri="{FF2B5EF4-FFF2-40B4-BE49-F238E27FC236}">
                <a16:creationId xmlns:a16="http://schemas.microsoft.com/office/drawing/2014/main" id="{75588162-F265-32F2-FC55-820D60FC2AC5}"/>
              </a:ext>
            </a:extLst>
          </p:cNvPr>
          <p:cNvSpPr txBox="1"/>
          <p:nvPr/>
        </p:nvSpPr>
        <p:spPr>
          <a:xfrm>
            <a:off x="5383235" y="5649556"/>
            <a:ext cx="2563603" cy="784830"/>
          </a:xfrm>
          <a:prstGeom prst="rect">
            <a:avLst/>
          </a:prstGeom>
          <a:solidFill>
            <a:schemeClr val="accent2">
              <a:lumMod val="20000"/>
              <a:lumOff val="80000"/>
            </a:schemeClr>
          </a:solidFill>
        </p:spPr>
        <p:txBody>
          <a:bodyPr wrap="square" rtlCol="0">
            <a:spAutoFit/>
          </a:bodyPr>
          <a:lstStyle/>
          <a:p>
            <a:r>
              <a:rPr lang="en-GB" sz="1500" dirty="0">
                <a:solidFill>
                  <a:sysClr val="windowText" lastClr="000000"/>
                </a:solidFill>
              </a:rPr>
              <a:t>dM0: </a:t>
            </a:r>
            <a:r>
              <a:rPr lang="en-GB" sz="1500" kern="100" dirty="0">
                <a:ea typeface="Calibri" panose="020F0502020204030204" pitchFamily="34" charset="0"/>
                <a:cs typeface="Times New Roman" panose="02020603050405020304" pitchFamily="18" charset="0"/>
              </a:rPr>
              <a:t>This mark is unavailable as we require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 &gt; 0, 0 &lt;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&lt; 1.2 and 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i="1" kern="100" dirty="0">
                <a:ea typeface="Calibri" panose="020F0502020204030204" pitchFamily="34" charset="0"/>
                <a:cs typeface="Times New Roman" panose="02020603050405020304" pitchFamily="18" charset="0"/>
              </a:rPr>
              <a:t> </a:t>
            </a:r>
            <a:r>
              <a:rPr lang="en-GB" sz="1500" kern="100" dirty="0">
                <a:ea typeface="Calibri" panose="020F0502020204030204" pitchFamily="34" charset="0"/>
                <a:cs typeface="Times New Roman" panose="02020603050405020304" pitchFamily="18" charset="0"/>
              </a:rPr>
              <a:t>≥ 0</a:t>
            </a:r>
            <a:endParaRPr lang="en-GB" sz="1500" dirty="0">
              <a:solidFill>
                <a:sysClr val="windowText" lastClr="000000"/>
              </a:solidFill>
            </a:endParaRPr>
          </a:p>
        </p:txBody>
      </p:sp>
      <p:sp>
        <p:nvSpPr>
          <p:cNvPr id="30" name="Rectangle: Rounded Corners 29">
            <a:extLst>
              <a:ext uri="{FF2B5EF4-FFF2-40B4-BE49-F238E27FC236}">
                <a16:creationId xmlns:a16="http://schemas.microsoft.com/office/drawing/2014/main" id="{E74F5DA4-2949-D8E8-BA8A-FE2399604419}"/>
              </a:ext>
            </a:extLst>
          </p:cNvPr>
          <p:cNvSpPr/>
          <p:nvPr/>
        </p:nvSpPr>
        <p:spPr>
          <a:xfrm>
            <a:off x="7548181" y="486395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A0</a:t>
            </a:r>
          </a:p>
        </p:txBody>
      </p:sp>
      <p:sp>
        <p:nvSpPr>
          <p:cNvPr id="32" name="Rectangle: Rounded Corners 6">
            <a:extLst>
              <a:ext uri="{FF2B5EF4-FFF2-40B4-BE49-F238E27FC236}">
                <a16:creationId xmlns:a16="http://schemas.microsoft.com/office/drawing/2014/main" id="{294C73E1-FF81-F086-AA69-25650BF8BB5D}"/>
              </a:ext>
            </a:extLst>
          </p:cNvPr>
          <p:cNvSpPr/>
          <p:nvPr/>
        </p:nvSpPr>
        <p:spPr>
          <a:xfrm>
            <a:off x="3250086" y="41402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29" name="Rectangle: Rounded Corners 28">
            <a:extLst>
              <a:ext uri="{FF2B5EF4-FFF2-40B4-BE49-F238E27FC236}">
                <a16:creationId xmlns:a16="http://schemas.microsoft.com/office/drawing/2014/main" id="{FCB7C94B-6090-E9EF-EDD2-AAB665C1907B}"/>
              </a:ext>
            </a:extLst>
          </p:cNvPr>
          <p:cNvSpPr/>
          <p:nvPr/>
        </p:nvSpPr>
        <p:spPr>
          <a:xfrm>
            <a:off x="11240818" y="2749834"/>
            <a:ext cx="484249"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5" name="TextBox 24">
            <a:extLst>
              <a:ext uri="{FF2B5EF4-FFF2-40B4-BE49-F238E27FC236}">
                <a16:creationId xmlns:a16="http://schemas.microsoft.com/office/drawing/2014/main" id="{65887D84-2148-A1B2-A29E-32DDF6F01061}"/>
              </a:ext>
            </a:extLst>
          </p:cNvPr>
          <p:cNvSpPr txBox="1"/>
          <p:nvPr/>
        </p:nvSpPr>
        <p:spPr>
          <a:xfrm>
            <a:off x="8301751" y="5010060"/>
            <a:ext cx="2633663" cy="1171924"/>
          </a:xfrm>
          <a:prstGeom prst="rect">
            <a:avLst/>
          </a:prstGeom>
          <a:solidFill>
            <a:schemeClr val="accent2">
              <a:lumMod val="20000"/>
              <a:lumOff val="80000"/>
            </a:schemeClr>
          </a:solidFill>
        </p:spPr>
        <p:txBody>
          <a:bodyPr wrap="square" rtlCol="0">
            <a:spAutoFit/>
          </a:bodyPr>
          <a:lstStyle/>
          <a:p>
            <a:pPr>
              <a:lnSpc>
                <a:spcPct val="107000"/>
              </a:lnSpc>
              <a:spcAft>
                <a:spcPts val="800"/>
              </a:spcAft>
            </a:pPr>
            <a:r>
              <a:rPr lang="en-GB" sz="1500" b="1" kern="100" dirty="0">
                <a:ea typeface="Calibri" panose="020F0502020204030204" pitchFamily="34" charset="0"/>
                <a:cs typeface="Times New Roman" panose="02020603050405020304" pitchFamily="18" charset="0"/>
              </a:rPr>
              <a:t>Part c)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M0: Neither method is valid, and the value stated is not their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a:t>
            </a:r>
          </a:p>
        </p:txBody>
      </p:sp>
      <p:sp>
        <p:nvSpPr>
          <p:cNvPr id="33" name="Rectangle: Rounded Corners 28">
            <a:extLst>
              <a:ext uri="{FF2B5EF4-FFF2-40B4-BE49-F238E27FC236}">
                <a16:creationId xmlns:a16="http://schemas.microsoft.com/office/drawing/2014/main" id="{286B9DFA-FC21-9932-621D-09810DBA8C44}"/>
              </a:ext>
            </a:extLst>
          </p:cNvPr>
          <p:cNvSpPr/>
          <p:nvPr/>
        </p:nvSpPr>
        <p:spPr>
          <a:xfrm>
            <a:off x="11416530" y="4594885"/>
            <a:ext cx="60387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A0ft</a:t>
            </a:r>
            <a:endParaRPr lang="en-GB" sz="1100" dirty="0">
              <a:solidFill>
                <a:schemeClr val="tx1"/>
              </a:solidFill>
            </a:endParaRPr>
          </a:p>
        </p:txBody>
      </p:sp>
      <p:sp>
        <p:nvSpPr>
          <p:cNvPr id="34" name="Rectangle: Rounded Corners 6">
            <a:extLst>
              <a:ext uri="{FF2B5EF4-FFF2-40B4-BE49-F238E27FC236}">
                <a16:creationId xmlns:a16="http://schemas.microsoft.com/office/drawing/2014/main" id="{D292F4D3-A40B-A09F-1431-07175F2D9ACA}"/>
              </a:ext>
            </a:extLst>
          </p:cNvPr>
          <p:cNvSpPr/>
          <p:nvPr/>
        </p:nvSpPr>
        <p:spPr>
          <a:xfrm>
            <a:off x="11168794" y="54262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0/2</a:t>
            </a:r>
          </a:p>
        </p:txBody>
      </p:sp>
      <p:sp>
        <p:nvSpPr>
          <p:cNvPr id="35" name="Rectangle: Rounded Corners 6">
            <a:extLst>
              <a:ext uri="{FF2B5EF4-FFF2-40B4-BE49-F238E27FC236}">
                <a16:creationId xmlns:a16="http://schemas.microsoft.com/office/drawing/2014/main" id="{085774D3-AA3B-5030-2479-999616BDEA3A}"/>
              </a:ext>
            </a:extLst>
          </p:cNvPr>
          <p:cNvSpPr/>
          <p:nvPr/>
        </p:nvSpPr>
        <p:spPr>
          <a:xfrm>
            <a:off x="11059702" y="537803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3/8</a:t>
            </a:r>
          </a:p>
        </p:txBody>
      </p:sp>
    </p:spTree>
    <p:extLst>
      <p:ext uri="{BB962C8B-B14F-4D97-AF65-F5344CB8AC3E}">
        <p14:creationId xmlns:p14="http://schemas.microsoft.com/office/powerpoint/2010/main" val="308460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animBg="1"/>
      <p:bldP spid="16" grpId="0" animBg="1"/>
      <p:bldP spid="17" grpId="0" animBg="1"/>
      <p:bldP spid="18" grpId="0" animBg="1"/>
      <p:bldP spid="19" grpId="0" animBg="1"/>
      <p:bldP spid="7" grpId="0" animBg="1"/>
      <p:bldP spid="20" grpId="0" animBg="1"/>
      <p:bldP spid="21" grpId="0" animBg="1"/>
      <p:bldP spid="22" grpId="0" animBg="1"/>
      <p:bldP spid="31" grpId="0" animBg="1"/>
      <p:bldP spid="30" grpId="0" animBg="1"/>
      <p:bldP spid="32" grpId="0" animBg="1"/>
      <p:bldP spid="29" grpId="0" animBg="1"/>
      <p:bldP spid="25" grpId="0" animBg="1"/>
      <p:bldP spid="33" grpId="0" animBg="1"/>
      <p:bldP spid="34" grpId="0" animBg="1"/>
      <p:bldP spid="35"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6912-BDD6-D69C-049B-35627A9C7FFC}"/>
              </a:ext>
            </a:extLst>
          </p:cNvPr>
          <p:cNvSpPr>
            <a:spLocks noGrp="1"/>
          </p:cNvSpPr>
          <p:nvPr>
            <p:ph type="title"/>
          </p:nvPr>
        </p:nvSpPr>
        <p:spPr/>
        <p:txBody>
          <a:bodyPr/>
          <a:lstStyle/>
          <a:p>
            <a:r>
              <a:rPr lang="en-US" dirty="0"/>
              <a:t>Question 10 - Performance Data</a:t>
            </a:r>
          </a:p>
        </p:txBody>
      </p:sp>
      <p:sp>
        <p:nvSpPr>
          <p:cNvPr id="4" name="Rectangle: Rounded Corners 3">
            <a:hlinkClick r:id="rId2" action="ppaction://hlinksldjump"/>
            <a:extLst>
              <a:ext uri="{FF2B5EF4-FFF2-40B4-BE49-F238E27FC236}">
                <a16:creationId xmlns:a16="http://schemas.microsoft.com/office/drawing/2014/main" id="{FBEBE9E5-48BE-97D6-01D9-92E7295605E4}"/>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6" name="Table 5">
            <a:extLst>
              <a:ext uri="{FF2B5EF4-FFF2-40B4-BE49-F238E27FC236}">
                <a16:creationId xmlns:a16="http://schemas.microsoft.com/office/drawing/2014/main" id="{904D00DB-2A63-0813-2C6E-405BE870C50E}"/>
              </a:ext>
            </a:extLst>
          </p:cNvPr>
          <p:cNvGraphicFramePr>
            <a:graphicFrameLocks noGrp="1"/>
          </p:cNvGraphicFramePr>
          <p:nvPr>
            <p:extLst>
              <p:ext uri="{D42A27DB-BD31-4B8C-83A1-F6EECF244321}">
                <p14:modId xmlns:p14="http://schemas.microsoft.com/office/powerpoint/2010/main" val="2386952448"/>
              </p:ext>
            </p:extLst>
          </p:nvPr>
        </p:nvGraphicFramePr>
        <p:xfrm>
          <a:off x="1905106" y="5246943"/>
          <a:ext cx="7998313" cy="949325"/>
        </p:xfrm>
        <a:graphic>
          <a:graphicData uri="http://schemas.openxmlformats.org/drawingml/2006/table">
            <a:tbl>
              <a:tblPr/>
              <a:tblGrid>
                <a:gridCol w="887161">
                  <a:extLst>
                    <a:ext uri="{9D8B030D-6E8A-4147-A177-3AD203B41FA5}">
                      <a16:colId xmlns:a16="http://schemas.microsoft.com/office/drawing/2014/main" val="2121302974"/>
                    </a:ext>
                  </a:extLst>
                </a:gridCol>
                <a:gridCol w="790128">
                  <a:extLst>
                    <a:ext uri="{9D8B030D-6E8A-4147-A177-3AD203B41FA5}">
                      <a16:colId xmlns:a16="http://schemas.microsoft.com/office/drawing/2014/main" val="2423127995"/>
                    </a:ext>
                  </a:extLst>
                </a:gridCol>
                <a:gridCol w="790128">
                  <a:extLst>
                    <a:ext uri="{9D8B030D-6E8A-4147-A177-3AD203B41FA5}">
                      <a16:colId xmlns:a16="http://schemas.microsoft.com/office/drawing/2014/main" val="2557521385"/>
                    </a:ext>
                  </a:extLst>
                </a:gridCol>
                <a:gridCol w="790128">
                  <a:extLst>
                    <a:ext uri="{9D8B030D-6E8A-4147-A177-3AD203B41FA5}">
                      <a16:colId xmlns:a16="http://schemas.microsoft.com/office/drawing/2014/main" val="573659440"/>
                    </a:ext>
                  </a:extLst>
                </a:gridCol>
                <a:gridCol w="790128">
                  <a:extLst>
                    <a:ext uri="{9D8B030D-6E8A-4147-A177-3AD203B41FA5}">
                      <a16:colId xmlns:a16="http://schemas.microsoft.com/office/drawing/2014/main" val="405345198"/>
                    </a:ext>
                  </a:extLst>
                </a:gridCol>
                <a:gridCol w="790128">
                  <a:extLst>
                    <a:ext uri="{9D8B030D-6E8A-4147-A177-3AD203B41FA5}">
                      <a16:colId xmlns:a16="http://schemas.microsoft.com/office/drawing/2014/main" val="1382201784"/>
                    </a:ext>
                  </a:extLst>
                </a:gridCol>
                <a:gridCol w="790128">
                  <a:extLst>
                    <a:ext uri="{9D8B030D-6E8A-4147-A177-3AD203B41FA5}">
                      <a16:colId xmlns:a16="http://schemas.microsoft.com/office/drawing/2014/main" val="1661696177"/>
                    </a:ext>
                  </a:extLst>
                </a:gridCol>
                <a:gridCol w="790128">
                  <a:extLst>
                    <a:ext uri="{9D8B030D-6E8A-4147-A177-3AD203B41FA5}">
                      <a16:colId xmlns:a16="http://schemas.microsoft.com/office/drawing/2014/main" val="3859244850"/>
                    </a:ext>
                  </a:extLst>
                </a:gridCol>
                <a:gridCol w="790128">
                  <a:extLst>
                    <a:ext uri="{9D8B030D-6E8A-4147-A177-3AD203B41FA5}">
                      <a16:colId xmlns:a16="http://schemas.microsoft.com/office/drawing/2014/main" val="339071078"/>
                    </a:ext>
                  </a:extLst>
                </a:gridCol>
                <a:gridCol w="790128">
                  <a:extLst>
                    <a:ext uri="{9D8B030D-6E8A-4147-A177-3AD203B41FA5}">
                      <a16:colId xmlns:a16="http://schemas.microsoft.com/office/drawing/2014/main" val="3717431407"/>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0735873"/>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407874099"/>
                  </a:ext>
                </a:extLst>
              </a:tr>
              <a:tr h="241300">
                <a:tc>
                  <a:txBody>
                    <a:bodyPr/>
                    <a:lstStyle/>
                    <a:p>
                      <a:pPr algn="ctr" fontAlgn="b"/>
                      <a:r>
                        <a:rPr lang="en-GB" sz="1500" b="0" i="0" u="none" strike="noStrike">
                          <a:solidFill>
                            <a:srgbClr val="000000"/>
                          </a:solidFill>
                          <a:effectLst/>
                          <a:latin typeface="Arial" panose="020B0604020202020204" pitchFamily="34" charset="0"/>
                        </a:rPr>
                        <a:t>4.21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0726655"/>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73BDD42C-98A3-1DED-0F9C-7936CDB2F1D8}"/>
              </a:ext>
            </a:extLst>
          </p:cNvPr>
          <p:cNvPicPr>
            <a:picLocks noChangeAspect="1"/>
          </p:cNvPicPr>
          <p:nvPr/>
        </p:nvPicPr>
        <p:blipFill>
          <a:blip r:embed="rId4"/>
          <a:stretch>
            <a:fillRect/>
          </a:stretch>
        </p:blipFill>
        <p:spPr>
          <a:xfrm>
            <a:off x="2884837" y="1955800"/>
            <a:ext cx="5740400" cy="2946400"/>
          </a:xfrm>
          <a:prstGeom prst="rect">
            <a:avLst/>
          </a:prstGeom>
          <a:ln w="25400">
            <a:solidFill>
              <a:schemeClr val="tx2"/>
            </a:solidFill>
          </a:ln>
        </p:spPr>
      </p:pic>
    </p:spTree>
    <p:extLst>
      <p:ext uri="{BB962C8B-B14F-4D97-AF65-F5344CB8AC3E}">
        <p14:creationId xmlns:p14="http://schemas.microsoft.com/office/powerpoint/2010/main" val="265719313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FA45F4F-B7A2-AFC6-FC98-07121A074C96}"/>
              </a:ext>
            </a:extLst>
          </p:cNvPr>
          <p:cNvSpPr>
            <a:spLocks noGrp="1"/>
          </p:cNvSpPr>
          <p:nvPr>
            <p:ph type="title"/>
          </p:nvPr>
        </p:nvSpPr>
        <p:spPr>
          <a:xfrm>
            <a:off x="3046800" y="2324958"/>
            <a:ext cx="6098400" cy="2208084"/>
          </a:xfrm>
        </p:spPr>
        <p:txBody>
          <a:bodyPr/>
          <a:lstStyle/>
          <a:p>
            <a:r>
              <a:rPr lang="en-US" dirty="0"/>
              <a:t>9MA0-02</a:t>
            </a:r>
            <a:br>
              <a:rPr lang="en-US" dirty="0"/>
            </a:br>
            <a:r>
              <a:rPr lang="en-US" dirty="0"/>
              <a:t>Question 12</a:t>
            </a:r>
          </a:p>
        </p:txBody>
      </p:sp>
    </p:spTree>
    <p:extLst>
      <p:ext uri="{BB962C8B-B14F-4D97-AF65-F5344CB8AC3E}">
        <p14:creationId xmlns:p14="http://schemas.microsoft.com/office/powerpoint/2010/main" val="208755652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a:t>
            </a:r>
          </a:p>
        </p:txBody>
      </p:sp>
      <p:pic>
        <p:nvPicPr>
          <p:cNvPr id="15" name="Picture 14" descr="A math equations on a white background&#10;&#10;Description automatically generated">
            <a:extLst>
              <a:ext uri="{FF2B5EF4-FFF2-40B4-BE49-F238E27FC236}">
                <a16:creationId xmlns:a16="http://schemas.microsoft.com/office/drawing/2014/main" id="{3E659A86-4908-0AAC-84DF-0465CAA90084}"/>
              </a:ext>
            </a:extLst>
          </p:cNvPr>
          <p:cNvPicPr>
            <a:picLocks noChangeAspect="1"/>
          </p:cNvPicPr>
          <p:nvPr/>
        </p:nvPicPr>
        <p:blipFill>
          <a:blip r:embed="rId2"/>
          <a:stretch>
            <a:fillRect/>
          </a:stretch>
        </p:blipFill>
        <p:spPr>
          <a:xfrm>
            <a:off x="490842" y="1892300"/>
            <a:ext cx="5073379" cy="3360636"/>
          </a:xfrm>
          <a:prstGeom prst="rect">
            <a:avLst/>
          </a:prstGeom>
          <a:ln w="25400">
            <a:solidFill>
              <a:schemeClr val="accent1"/>
            </a:solidFill>
          </a:ln>
        </p:spPr>
      </p:pic>
      <p:pic>
        <p:nvPicPr>
          <p:cNvPr id="17" name="Picture 16" descr="A math problem with black text&#10;&#10;Description automatically generated with medium confidence">
            <a:extLst>
              <a:ext uri="{FF2B5EF4-FFF2-40B4-BE49-F238E27FC236}">
                <a16:creationId xmlns:a16="http://schemas.microsoft.com/office/drawing/2014/main" id="{88C95CAD-CF1C-FF40-21E3-1E6DFEE3FADB}"/>
              </a:ext>
            </a:extLst>
          </p:cNvPr>
          <p:cNvPicPr>
            <a:picLocks noChangeAspect="1"/>
          </p:cNvPicPr>
          <p:nvPr/>
        </p:nvPicPr>
        <p:blipFill>
          <a:blip r:embed="rId3"/>
          <a:stretch>
            <a:fillRect/>
          </a:stretch>
        </p:blipFill>
        <p:spPr>
          <a:xfrm>
            <a:off x="5836595" y="1892300"/>
            <a:ext cx="5539751" cy="3360636"/>
          </a:xfrm>
          <a:prstGeom prst="rect">
            <a:avLst/>
          </a:prstGeom>
          <a:ln w="25400">
            <a:solidFill>
              <a:schemeClr val="accent1"/>
            </a:solidFill>
          </a:ln>
        </p:spPr>
      </p:pic>
      <p:sp>
        <p:nvSpPr>
          <p:cNvPr id="3" name="Rectangle: Rounded Corners 3">
            <a:hlinkClick r:id="rId4" action="ppaction://hlinksldjump"/>
            <a:extLst>
              <a:ext uri="{FF2B5EF4-FFF2-40B4-BE49-F238E27FC236}">
                <a16:creationId xmlns:a16="http://schemas.microsoft.com/office/drawing/2014/main" id="{FEEEDAD0-C28B-86BF-86CF-FB15C96F0C7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23844675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Student Responses</a:t>
            </a:r>
          </a:p>
        </p:txBody>
      </p:sp>
      <p:graphicFrame>
        <p:nvGraphicFramePr>
          <p:cNvPr id="3" name="Table 2">
            <a:extLst>
              <a:ext uri="{FF2B5EF4-FFF2-40B4-BE49-F238E27FC236}">
                <a16:creationId xmlns:a16="http://schemas.microsoft.com/office/drawing/2014/main" id="{70A621A2-8AD7-2E7D-01CA-8412FEADD3E3}"/>
              </a:ext>
            </a:extLst>
          </p:cNvPr>
          <p:cNvGraphicFramePr>
            <a:graphicFrameLocks noGrp="1"/>
          </p:cNvGraphicFramePr>
          <p:nvPr>
            <p:extLst>
              <p:ext uri="{D42A27DB-BD31-4B8C-83A1-F6EECF244321}">
                <p14:modId xmlns:p14="http://schemas.microsoft.com/office/powerpoint/2010/main" val="793306967"/>
              </p:ext>
            </p:extLst>
          </p:nvPr>
        </p:nvGraphicFramePr>
        <p:xfrm>
          <a:off x="3629477" y="164858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1F6007B9-666A-5A29-0960-A0C162E5C493}"/>
              </a:ext>
            </a:extLst>
          </p:cNvPr>
          <p:cNvPicPr>
            <a:picLocks noChangeAspect="1"/>
          </p:cNvPicPr>
          <p:nvPr/>
        </p:nvPicPr>
        <p:blipFill>
          <a:blip r:embed="rId3"/>
          <a:stretch>
            <a:fillRect/>
          </a:stretch>
        </p:blipFill>
        <p:spPr>
          <a:xfrm>
            <a:off x="3672000" y="1640358"/>
            <a:ext cx="314476" cy="330200"/>
          </a:xfrm>
          <a:prstGeom prst="rect">
            <a:avLst/>
          </a:prstGeom>
        </p:spPr>
      </p:pic>
      <p:pic>
        <p:nvPicPr>
          <p:cNvPr id="7" name="Picture 6" descr="A math equations on a lined paper&#10;&#10;Description automatically generated">
            <a:extLst>
              <a:ext uri="{FF2B5EF4-FFF2-40B4-BE49-F238E27FC236}">
                <a16:creationId xmlns:a16="http://schemas.microsoft.com/office/drawing/2014/main" id="{55EA848F-B669-05C5-CD1E-0F4BD29234CE}"/>
              </a:ext>
            </a:extLst>
          </p:cNvPr>
          <p:cNvPicPr>
            <a:picLocks noChangeAspect="1"/>
          </p:cNvPicPr>
          <p:nvPr/>
        </p:nvPicPr>
        <p:blipFill>
          <a:blip r:embed="rId4"/>
          <a:stretch>
            <a:fillRect/>
          </a:stretch>
        </p:blipFill>
        <p:spPr>
          <a:xfrm>
            <a:off x="471800" y="2186814"/>
            <a:ext cx="3632200" cy="3022600"/>
          </a:xfrm>
          <a:prstGeom prst="rect">
            <a:avLst/>
          </a:prstGeom>
          <a:ln w="25400">
            <a:solidFill>
              <a:schemeClr val="accent1"/>
            </a:solidFill>
          </a:ln>
        </p:spPr>
      </p:pic>
      <p:pic>
        <p:nvPicPr>
          <p:cNvPr id="9" name="Picture 8" descr="A close-up of a paper&#10;&#10;Description automatically generated">
            <a:extLst>
              <a:ext uri="{FF2B5EF4-FFF2-40B4-BE49-F238E27FC236}">
                <a16:creationId xmlns:a16="http://schemas.microsoft.com/office/drawing/2014/main" id="{F2483334-7E66-DEF7-27C8-7B1D0CDB706E}"/>
              </a:ext>
            </a:extLst>
          </p:cNvPr>
          <p:cNvPicPr>
            <a:picLocks noChangeAspect="1"/>
          </p:cNvPicPr>
          <p:nvPr/>
        </p:nvPicPr>
        <p:blipFill>
          <a:blip r:embed="rId5"/>
          <a:stretch>
            <a:fillRect/>
          </a:stretch>
        </p:blipFill>
        <p:spPr>
          <a:xfrm>
            <a:off x="4445000" y="2161247"/>
            <a:ext cx="3302000" cy="4229100"/>
          </a:xfrm>
          <a:prstGeom prst="rect">
            <a:avLst/>
          </a:prstGeom>
          <a:ln w="25400">
            <a:solidFill>
              <a:schemeClr val="accent1"/>
            </a:solidFill>
          </a:ln>
        </p:spPr>
      </p:pic>
      <p:pic>
        <p:nvPicPr>
          <p:cNvPr id="11" name="Picture 10" descr="A math equations on a piece of paper&#10;&#10;Description automatically generated">
            <a:extLst>
              <a:ext uri="{FF2B5EF4-FFF2-40B4-BE49-F238E27FC236}">
                <a16:creationId xmlns:a16="http://schemas.microsoft.com/office/drawing/2014/main" id="{A931D0D7-397B-C3FF-475C-69DA104B881C}"/>
              </a:ext>
            </a:extLst>
          </p:cNvPr>
          <p:cNvPicPr>
            <a:picLocks noChangeAspect="1"/>
          </p:cNvPicPr>
          <p:nvPr/>
        </p:nvPicPr>
        <p:blipFill>
          <a:blip r:embed="rId6"/>
          <a:stretch>
            <a:fillRect/>
          </a:stretch>
        </p:blipFill>
        <p:spPr>
          <a:xfrm>
            <a:off x="7914937" y="2945454"/>
            <a:ext cx="3949700" cy="2095500"/>
          </a:xfrm>
          <a:prstGeom prst="rect">
            <a:avLst/>
          </a:prstGeom>
          <a:ln w="25400">
            <a:solidFill>
              <a:schemeClr val="accent1"/>
            </a:solidFill>
          </a:ln>
        </p:spPr>
      </p:pic>
      <p:sp>
        <p:nvSpPr>
          <p:cNvPr id="6" name="Rectangle: Rounded Corners 3">
            <a:hlinkClick r:id="rId7" action="ppaction://hlinksldjump"/>
            <a:extLst>
              <a:ext uri="{FF2B5EF4-FFF2-40B4-BE49-F238E27FC236}">
                <a16:creationId xmlns:a16="http://schemas.microsoft.com/office/drawing/2014/main" id="{0F18C522-DDED-0D01-61CE-45A4D040017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09020573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Student Responses</a:t>
            </a:r>
          </a:p>
        </p:txBody>
      </p:sp>
      <p:graphicFrame>
        <p:nvGraphicFramePr>
          <p:cNvPr id="3" name="Table 2">
            <a:extLst>
              <a:ext uri="{FF2B5EF4-FFF2-40B4-BE49-F238E27FC236}">
                <a16:creationId xmlns:a16="http://schemas.microsoft.com/office/drawing/2014/main" id="{70A621A2-8AD7-2E7D-01CA-8412FEADD3E3}"/>
              </a:ext>
            </a:extLst>
          </p:cNvPr>
          <p:cNvGraphicFramePr>
            <a:graphicFrameLocks noGrp="1"/>
          </p:cNvGraphicFramePr>
          <p:nvPr>
            <p:extLst>
              <p:ext uri="{D42A27DB-BD31-4B8C-83A1-F6EECF244321}">
                <p14:modId xmlns:p14="http://schemas.microsoft.com/office/powerpoint/2010/main" val="2167465460"/>
              </p:ext>
            </p:extLst>
          </p:nvPr>
        </p:nvGraphicFramePr>
        <p:xfrm>
          <a:off x="3629477" y="164858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1F6007B9-666A-5A29-0960-A0C162E5C493}"/>
              </a:ext>
            </a:extLst>
          </p:cNvPr>
          <p:cNvPicPr>
            <a:picLocks noChangeAspect="1"/>
          </p:cNvPicPr>
          <p:nvPr/>
        </p:nvPicPr>
        <p:blipFill>
          <a:blip r:embed="rId3"/>
          <a:stretch>
            <a:fillRect/>
          </a:stretch>
        </p:blipFill>
        <p:spPr>
          <a:xfrm>
            <a:off x="3672000" y="1640358"/>
            <a:ext cx="314476" cy="330200"/>
          </a:xfrm>
          <a:prstGeom prst="rect">
            <a:avLst/>
          </a:prstGeom>
        </p:spPr>
      </p:pic>
      <p:pic>
        <p:nvPicPr>
          <p:cNvPr id="8" name="Picture 7" descr="A math equations on a lined paper&#10;&#10;Description automatically generated">
            <a:extLst>
              <a:ext uri="{FF2B5EF4-FFF2-40B4-BE49-F238E27FC236}">
                <a16:creationId xmlns:a16="http://schemas.microsoft.com/office/drawing/2014/main" id="{4802D242-97B9-5C2E-DA4C-D2566905E117}"/>
              </a:ext>
            </a:extLst>
          </p:cNvPr>
          <p:cNvPicPr>
            <a:picLocks noChangeAspect="1"/>
          </p:cNvPicPr>
          <p:nvPr/>
        </p:nvPicPr>
        <p:blipFill>
          <a:blip r:embed="rId4"/>
          <a:stretch>
            <a:fillRect/>
          </a:stretch>
        </p:blipFill>
        <p:spPr>
          <a:xfrm>
            <a:off x="489138" y="2644015"/>
            <a:ext cx="3340100" cy="2235200"/>
          </a:xfrm>
          <a:prstGeom prst="rect">
            <a:avLst/>
          </a:prstGeom>
          <a:ln w="25400">
            <a:noFill/>
          </a:ln>
        </p:spPr>
      </p:pic>
      <p:pic>
        <p:nvPicPr>
          <p:cNvPr id="12" name="Picture 11" descr="A close-up of a checklist&#10;&#10;Description automatically generated">
            <a:extLst>
              <a:ext uri="{FF2B5EF4-FFF2-40B4-BE49-F238E27FC236}">
                <a16:creationId xmlns:a16="http://schemas.microsoft.com/office/drawing/2014/main" id="{952C8339-9D60-E24F-E627-FAB55306EF8F}"/>
              </a:ext>
            </a:extLst>
          </p:cNvPr>
          <p:cNvPicPr>
            <a:picLocks noChangeAspect="1"/>
          </p:cNvPicPr>
          <p:nvPr/>
        </p:nvPicPr>
        <p:blipFill>
          <a:blip r:embed="rId5"/>
          <a:stretch>
            <a:fillRect/>
          </a:stretch>
        </p:blipFill>
        <p:spPr>
          <a:xfrm>
            <a:off x="489138" y="4896744"/>
            <a:ext cx="3182862" cy="647700"/>
          </a:xfrm>
          <a:prstGeom prst="rect">
            <a:avLst/>
          </a:prstGeom>
        </p:spPr>
      </p:pic>
      <p:pic>
        <p:nvPicPr>
          <p:cNvPr id="14" name="Picture 13" descr="A close-up of a paper with math equations&#10;&#10;Description automatically generated">
            <a:extLst>
              <a:ext uri="{FF2B5EF4-FFF2-40B4-BE49-F238E27FC236}">
                <a16:creationId xmlns:a16="http://schemas.microsoft.com/office/drawing/2014/main" id="{0F53A1D7-1C99-C8DE-85CC-54A75E47CD24}"/>
              </a:ext>
            </a:extLst>
          </p:cNvPr>
          <p:cNvPicPr>
            <a:picLocks noChangeAspect="1"/>
          </p:cNvPicPr>
          <p:nvPr/>
        </p:nvPicPr>
        <p:blipFill>
          <a:blip r:embed="rId6"/>
          <a:stretch>
            <a:fillRect/>
          </a:stretch>
        </p:blipFill>
        <p:spPr>
          <a:xfrm>
            <a:off x="4318675" y="2183454"/>
            <a:ext cx="3009900" cy="4352929"/>
          </a:xfrm>
          <a:prstGeom prst="rect">
            <a:avLst/>
          </a:prstGeom>
          <a:ln w="25400">
            <a:solidFill>
              <a:schemeClr val="accent1"/>
            </a:solidFill>
          </a:ln>
        </p:spPr>
      </p:pic>
      <p:pic>
        <p:nvPicPr>
          <p:cNvPr id="16" name="Picture 15" descr="A close-up of math equations&#10;&#10;Description automatically generated">
            <a:extLst>
              <a:ext uri="{FF2B5EF4-FFF2-40B4-BE49-F238E27FC236}">
                <a16:creationId xmlns:a16="http://schemas.microsoft.com/office/drawing/2014/main" id="{45199EBF-547E-6560-6FC9-53ECEDDBFDC4}"/>
              </a:ext>
            </a:extLst>
          </p:cNvPr>
          <p:cNvPicPr>
            <a:picLocks noChangeAspect="1"/>
          </p:cNvPicPr>
          <p:nvPr/>
        </p:nvPicPr>
        <p:blipFill>
          <a:blip r:embed="rId7"/>
          <a:stretch>
            <a:fillRect/>
          </a:stretch>
        </p:blipFill>
        <p:spPr>
          <a:xfrm>
            <a:off x="8167991" y="2644014"/>
            <a:ext cx="3009900" cy="2608921"/>
          </a:xfrm>
          <a:prstGeom prst="rect">
            <a:avLst/>
          </a:prstGeom>
          <a:ln w="25400">
            <a:solidFill>
              <a:schemeClr val="accent1"/>
            </a:solidFill>
          </a:ln>
        </p:spPr>
      </p:pic>
      <p:sp>
        <p:nvSpPr>
          <p:cNvPr id="17" name="TextBox 16">
            <a:extLst>
              <a:ext uri="{FF2B5EF4-FFF2-40B4-BE49-F238E27FC236}">
                <a16:creationId xmlns:a16="http://schemas.microsoft.com/office/drawing/2014/main" id="{3CE60479-40B8-A37D-C4A2-0D1849C9CA21}"/>
              </a:ext>
            </a:extLst>
          </p:cNvPr>
          <p:cNvSpPr txBox="1"/>
          <p:nvPr/>
        </p:nvSpPr>
        <p:spPr>
          <a:xfrm>
            <a:off x="311285" y="2644014"/>
            <a:ext cx="3517953" cy="2900430"/>
          </a:xfrm>
          <a:prstGeom prst="rect">
            <a:avLst/>
          </a:prstGeom>
          <a:noFill/>
          <a:ln w="25400">
            <a:solidFill>
              <a:schemeClr val="accent1"/>
            </a:solidFill>
          </a:ln>
        </p:spPr>
        <p:txBody>
          <a:bodyPr wrap="square" rtlCol="0">
            <a:spAutoFit/>
          </a:bodyPr>
          <a:lstStyle/>
          <a:p>
            <a:endParaRPr lang="en-US" dirty="0"/>
          </a:p>
        </p:txBody>
      </p:sp>
      <p:sp>
        <p:nvSpPr>
          <p:cNvPr id="6" name="Rectangle: Rounded Corners 3">
            <a:hlinkClick r:id="rId8" action="ppaction://hlinksldjump"/>
            <a:extLst>
              <a:ext uri="{FF2B5EF4-FFF2-40B4-BE49-F238E27FC236}">
                <a16:creationId xmlns:a16="http://schemas.microsoft.com/office/drawing/2014/main" id="{EE644667-22B3-685E-2AB6-5BD614A09C5C}"/>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9"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87565180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Student Responses</a:t>
            </a:r>
          </a:p>
        </p:txBody>
      </p:sp>
      <p:graphicFrame>
        <p:nvGraphicFramePr>
          <p:cNvPr id="3" name="Table 2">
            <a:extLst>
              <a:ext uri="{FF2B5EF4-FFF2-40B4-BE49-F238E27FC236}">
                <a16:creationId xmlns:a16="http://schemas.microsoft.com/office/drawing/2014/main" id="{70A621A2-8AD7-2E7D-01CA-8412FEADD3E3}"/>
              </a:ext>
            </a:extLst>
          </p:cNvPr>
          <p:cNvGraphicFramePr>
            <a:graphicFrameLocks noGrp="1"/>
          </p:cNvGraphicFramePr>
          <p:nvPr>
            <p:extLst>
              <p:ext uri="{D42A27DB-BD31-4B8C-83A1-F6EECF244321}">
                <p14:modId xmlns:p14="http://schemas.microsoft.com/office/powerpoint/2010/main" val="3545680093"/>
              </p:ext>
            </p:extLst>
          </p:nvPr>
        </p:nvGraphicFramePr>
        <p:xfrm>
          <a:off x="3629477" y="164858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1F6007B9-666A-5A29-0960-A0C162E5C493}"/>
              </a:ext>
            </a:extLst>
          </p:cNvPr>
          <p:cNvPicPr>
            <a:picLocks noChangeAspect="1"/>
          </p:cNvPicPr>
          <p:nvPr/>
        </p:nvPicPr>
        <p:blipFill>
          <a:blip r:embed="rId3"/>
          <a:stretch>
            <a:fillRect/>
          </a:stretch>
        </p:blipFill>
        <p:spPr>
          <a:xfrm>
            <a:off x="3672000" y="1640358"/>
            <a:ext cx="314476" cy="330200"/>
          </a:xfrm>
          <a:prstGeom prst="rect">
            <a:avLst/>
          </a:prstGeom>
        </p:spPr>
      </p:pic>
      <p:pic>
        <p:nvPicPr>
          <p:cNvPr id="7" name="Picture 6" descr="A paper with writing on it&#10;&#10;Description automatically generated">
            <a:extLst>
              <a:ext uri="{FF2B5EF4-FFF2-40B4-BE49-F238E27FC236}">
                <a16:creationId xmlns:a16="http://schemas.microsoft.com/office/drawing/2014/main" id="{D540CCFF-C24F-206B-42F9-022FC59BB4C7}"/>
              </a:ext>
            </a:extLst>
          </p:cNvPr>
          <p:cNvPicPr>
            <a:picLocks noChangeAspect="1"/>
          </p:cNvPicPr>
          <p:nvPr/>
        </p:nvPicPr>
        <p:blipFill>
          <a:blip r:embed="rId4"/>
          <a:stretch>
            <a:fillRect/>
          </a:stretch>
        </p:blipFill>
        <p:spPr>
          <a:xfrm>
            <a:off x="422748" y="2640249"/>
            <a:ext cx="2552700" cy="2667000"/>
          </a:xfrm>
          <a:prstGeom prst="rect">
            <a:avLst/>
          </a:prstGeom>
          <a:ln w="25400">
            <a:solidFill>
              <a:schemeClr val="accent1"/>
            </a:solidFill>
          </a:ln>
        </p:spPr>
      </p:pic>
      <p:pic>
        <p:nvPicPr>
          <p:cNvPr id="10" name="Picture 9" descr="A math equations on a lined paper&#10;&#10;Description automatically generated">
            <a:extLst>
              <a:ext uri="{FF2B5EF4-FFF2-40B4-BE49-F238E27FC236}">
                <a16:creationId xmlns:a16="http://schemas.microsoft.com/office/drawing/2014/main" id="{E18B6FCE-31AC-AC3B-07A6-21D2A2BF18AE}"/>
              </a:ext>
            </a:extLst>
          </p:cNvPr>
          <p:cNvPicPr>
            <a:picLocks noChangeAspect="1"/>
          </p:cNvPicPr>
          <p:nvPr/>
        </p:nvPicPr>
        <p:blipFill>
          <a:blip r:embed="rId5"/>
          <a:stretch>
            <a:fillRect/>
          </a:stretch>
        </p:blipFill>
        <p:spPr>
          <a:xfrm>
            <a:off x="3316051" y="2196105"/>
            <a:ext cx="4470400" cy="4352929"/>
          </a:xfrm>
          <a:prstGeom prst="rect">
            <a:avLst/>
          </a:prstGeom>
          <a:ln w="25400">
            <a:solidFill>
              <a:schemeClr val="accent1"/>
            </a:solidFill>
          </a:ln>
        </p:spPr>
      </p:pic>
      <p:pic>
        <p:nvPicPr>
          <p:cNvPr id="13" name="Picture 12" descr="A math equations on a piece of paper&#10;&#10;Description automatically generated">
            <a:extLst>
              <a:ext uri="{FF2B5EF4-FFF2-40B4-BE49-F238E27FC236}">
                <a16:creationId xmlns:a16="http://schemas.microsoft.com/office/drawing/2014/main" id="{EA66E8C8-4531-1A02-BFFD-CE8DF7E12C65}"/>
              </a:ext>
            </a:extLst>
          </p:cNvPr>
          <p:cNvPicPr>
            <a:picLocks noChangeAspect="1"/>
          </p:cNvPicPr>
          <p:nvPr/>
        </p:nvPicPr>
        <p:blipFill>
          <a:blip r:embed="rId6"/>
          <a:stretch>
            <a:fillRect/>
          </a:stretch>
        </p:blipFill>
        <p:spPr>
          <a:xfrm>
            <a:off x="8021680" y="2640249"/>
            <a:ext cx="3676785" cy="1905000"/>
          </a:xfrm>
          <a:prstGeom prst="rect">
            <a:avLst/>
          </a:prstGeom>
        </p:spPr>
      </p:pic>
      <p:pic>
        <p:nvPicPr>
          <p:cNvPr id="18" name="Picture 17">
            <a:extLst>
              <a:ext uri="{FF2B5EF4-FFF2-40B4-BE49-F238E27FC236}">
                <a16:creationId xmlns:a16="http://schemas.microsoft.com/office/drawing/2014/main" id="{5A3992DE-4413-A592-CBEE-BF7A9ACCD191}"/>
              </a:ext>
            </a:extLst>
          </p:cNvPr>
          <p:cNvPicPr>
            <a:picLocks noChangeAspect="1"/>
          </p:cNvPicPr>
          <p:nvPr/>
        </p:nvPicPr>
        <p:blipFill>
          <a:blip r:embed="rId7"/>
          <a:stretch>
            <a:fillRect/>
          </a:stretch>
        </p:blipFill>
        <p:spPr>
          <a:xfrm>
            <a:off x="7986286" y="4580107"/>
            <a:ext cx="3747572" cy="375831"/>
          </a:xfrm>
          <a:prstGeom prst="rect">
            <a:avLst/>
          </a:prstGeom>
        </p:spPr>
      </p:pic>
      <p:sp>
        <p:nvSpPr>
          <p:cNvPr id="19" name="TextBox 18">
            <a:extLst>
              <a:ext uri="{FF2B5EF4-FFF2-40B4-BE49-F238E27FC236}">
                <a16:creationId xmlns:a16="http://schemas.microsoft.com/office/drawing/2014/main" id="{AA39FDAE-7060-0E3E-2E1B-72F6F77E3824}"/>
              </a:ext>
            </a:extLst>
          </p:cNvPr>
          <p:cNvSpPr txBox="1"/>
          <p:nvPr/>
        </p:nvSpPr>
        <p:spPr>
          <a:xfrm>
            <a:off x="7986286" y="2640249"/>
            <a:ext cx="3747572" cy="2315689"/>
          </a:xfrm>
          <a:prstGeom prst="rect">
            <a:avLst/>
          </a:prstGeom>
          <a:noFill/>
          <a:ln w="25400">
            <a:solidFill>
              <a:schemeClr val="accent1"/>
            </a:solidFill>
          </a:ln>
        </p:spPr>
        <p:txBody>
          <a:bodyPr wrap="square" rtlCol="0">
            <a:spAutoFit/>
          </a:bodyPr>
          <a:lstStyle/>
          <a:p>
            <a:endParaRPr lang="en-US" dirty="0"/>
          </a:p>
        </p:txBody>
      </p:sp>
      <p:sp>
        <p:nvSpPr>
          <p:cNvPr id="6" name="Rectangle: Rounded Corners 3">
            <a:hlinkClick r:id="rId8" action="ppaction://hlinksldjump"/>
            <a:extLst>
              <a:ext uri="{FF2B5EF4-FFF2-40B4-BE49-F238E27FC236}">
                <a16:creationId xmlns:a16="http://schemas.microsoft.com/office/drawing/2014/main" id="{D0B1A392-4BBF-6A76-8F8E-3E9B491E06EA}"/>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9"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57781583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and Mark Scheme</a:t>
            </a:r>
          </a:p>
        </p:txBody>
      </p:sp>
      <p:pic>
        <p:nvPicPr>
          <p:cNvPr id="4" name="Picture 3" descr="A table of mathematical equations&#10;&#10;Description automatically generated">
            <a:extLst>
              <a:ext uri="{FF2B5EF4-FFF2-40B4-BE49-F238E27FC236}">
                <a16:creationId xmlns:a16="http://schemas.microsoft.com/office/drawing/2014/main" id="{8B870CD2-4124-DE47-76FC-6FD6FF630923}"/>
              </a:ext>
            </a:extLst>
          </p:cNvPr>
          <p:cNvPicPr>
            <a:picLocks noChangeAspect="1"/>
          </p:cNvPicPr>
          <p:nvPr/>
        </p:nvPicPr>
        <p:blipFill>
          <a:blip r:embed="rId2"/>
          <a:stretch>
            <a:fillRect/>
          </a:stretch>
        </p:blipFill>
        <p:spPr>
          <a:xfrm>
            <a:off x="815653" y="1322962"/>
            <a:ext cx="4025900" cy="5191213"/>
          </a:xfrm>
          <a:prstGeom prst="rect">
            <a:avLst/>
          </a:prstGeom>
          <a:ln w="25400">
            <a:solidFill>
              <a:schemeClr val="accent1"/>
            </a:solidFill>
          </a:ln>
        </p:spPr>
      </p:pic>
      <p:pic>
        <p:nvPicPr>
          <p:cNvPr id="7" name="Picture 6" descr="A math equations and formulas on a white background&#10;&#10;Description automatically generated">
            <a:extLst>
              <a:ext uri="{FF2B5EF4-FFF2-40B4-BE49-F238E27FC236}">
                <a16:creationId xmlns:a16="http://schemas.microsoft.com/office/drawing/2014/main" id="{B9B20947-9018-A0D9-7F07-F127F84C87FB}"/>
              </a:ext>
            </a:extLst>
          </p:cNvPr>
          <p:cNvPicPr>
            <a:picLocks noChangeAspect="1"/>
          </p:cNvPicPr>
          <p:nvPr/>
        </p:nvPicPr>
        <p:blipFill>
          <a:blip r:embed="rId3"/>
          <a:stretch>
            <a:fillRect/>
          </a:stretch>
        </p:blipFill>
        <p:spPr>
          <a:xfrm>
            <a:off x="5797685" y="1795969"/>
            <a:ext cx="5350213" cy="4060082"/>
          </a:xfrm>
          <a:prstGeom prst="rect">
            <a:avLst/>
          </a:prstGeom>
          <a:ln w="25400">
            <a:solidFill>
              <a:schemeClr val="accent1"/>
            </a:solidFill>
          </a:ln>
        </p:spPr>
      </p:pic>
      <p:sp>
        <p:nvSpPr>
          <p:cNvPr id="3" name="Rectangle: Rounded Corners 3">
            <a:hlinkClick r:id="rId4" action="ppaction://hlinksldjump"/>
            <a:extLst>
              <a:ext uri="{FF2B5EF4-FFF2-40B4-BE49-F238E27FC236}">
                <a16:creationId xmlns:a16="http://schemas.microsoft.com/office/drawing/2014/main" id="{4BD961D9-8DFA-5CA9-3668-2914BCE50C04}"/>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58235641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F4BCC0E-57BA-82D3-74F4-C7DC3858D4D6}"/>
              </a:ext>
            </a:extLst>
          </p:cNvPr>
          <p:cNvGraphicFramePr>
            <a:graphicFrameLocks noGrp="1"/>
          </p:cNvGraphicFramePr>
          <p:nvPr>
            <p:extLst>
              <p:ext uri="{D42A27DB-BD31-4B8C-83A1-F6EECF244321}">
                <p14:modId xmlns:p14="http://schemas.microsoft.com/office/powerpoint/2010/main" val="3927905808"/>
              </p:ext>
            </p:extLst>
          </p:nvPr>
        </p:nvGraphicFramePr>
        <p:xfrm>
          <a:off x="3829238" y="53239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8F88B97-7A2D-33CF-C740-8FA944928334}"/>
              </a:ext>
            </a:extLst>
          </p:cNvPr>
          <p:cNvPicPr>
            <a:picLocks noChangeAspect="1"/>
          </p:cNvPicPr>
          <p:nvPr/>
        </p:nvPicPr>
        <p:blipFill>
          <a:blip r:embed="rId2"/>
          <a:stretch>
            <a:fillRect/>
          </a:stretch>
        </p:blipFill>
        <p:spPr>
          <a:xfrm>
            <a:off x="3888000" y="532396"/>
            <a:ext cx="314476" cy="330200"/>
          </a:xfrm>
          <a:prstGeom prst="rect">
            <a:avLst/>
          </a:prstGeom>
        </p:spPr>
      </p:pic>
      <p:pic>
        <p:nvPicPr>
          <p:cNvPr id="6" name="Picture 5" descr="A table of mathematical equations&#10;&#10;Description automatically generated">
            <a:extLst>
              <a:ext uri="{FF2B5EF4-FFF2-40B4-BE49-F238E27FC236}">
                <a16:creationId xmlns:a16="http://schemas.microsoft.com/office/drawing/2014/main" id="{E93060A0-399A-7AA1-D718-11E2DD688EB5}"/>
              </a:ext>
            </a:extLst>
          </p:cNvPr>
          <p:cNvPicPr>
            <a:picLocks noChangeAspect="1"/>
          </p:cNvPicPr>
          <p:nvPr/>
        </p:nvPicPr>
        <p:blipFill>
          <a:blip r:embed="rId3"/>
          <a:stretch>
            <a:fillRect/>
          </a:stretch>
        </p:blipFill>
        <p:spPr>
          <a:xfrm>
            <a:off x="161311" y="343824"/>
            <a:ext cx="2994641" cy="3861452"/>
          </a:xfrm>
          <a:prstGeom prst="rect">
            <a:avLst/>
          </a:prstGeom>
          <a:ln w="25400">
            <a:noFill/>
          </a:ln>
        </p:spPr>
      </p:pic>
      <p:pic>
        <p:nvPicPr>
          <p:cNvPr id="8" name="Picture 7" descr="A math equations on a lined paper&#10;&#10;Description automatically generated">
            <a:extLst>
              <a:ext uri="{FF2B5EF4-FFF2-40B4-BE49-F238E27FC236}">
                <a16:creationId xmlns:a16="http://schemas.microsoft.com/office/drawing/2014/main" id="{0B2369B7-BEFC-2D55-18CF-75D857FD1E57}"/>
              </a:ext>
            </a:extLst>
          </p:cNvPr>
          <p:cNvPicPr>
            <a:picLocks noChangeAspect="1"/>
          </p:cNvPicPr>
          <p:nvPr/>
        </p:nvPicPr>
        <p:blipFill>
          <a:blip r:embed="rId4"/>
          <a:stretch>
            <a:fillRect/>
          </a:stretch>
        </p:blipFill>
        <p:spPr>
          <a:xfrm>
            <a:off x="3819090" y="1114043"/>
            <a:ext cx="3165064" cy="2081583"/>
          </a:xfrm>
          <a:prstGeom prst="rect">
            <a:avLst/>
          </a:prstGeom>
        </p:spPr>
      </p:pic>
      <p:pic>
        <p:nvPicPr>
          <p:cNvPr id="10" name="Picture 9" descr="A close-up of a paper&#10;&#10;Description automatically generated">
            <a:extLst>
              <a:ext uri="{FF2B5EF4-FFF2-40B4-BE49-F238E27FC236}">
                <a16:creationId xmlns:a16="http://schemas.microsoft.com/office/drawing/2014/main" id="{315BABA7-80CE-A862-7D3B-18C2D686AB13}"/>
              </a:ext>
            </a:extLst>
          </p:cNvPr>
          <p:cNvPicPr>
            <a:picLocks noChangeAspect="1"/>
          </p:cNvPicPr>
          <p:nvPr/>
        </p:nvPicPr>
        <p:blipFill>
          <a:blip r:embed="rId5"/>
          <a:stretch>
            <a:fillRect/>
          </a:stretch>
        </p:blipFill>
        <p:spPr>
          <a:xfrm>
            <a:off x="3745654" y="3195626"/>
            <a:ext cx="3238500" cy="1590383"/>
          </a:xfrm>
          <a:prstGeom prst="rect">
            <a:avLst/>
          </a:prstGeom>
        </p:spPr>
      </p:pic>
      <p:pic>
        <p:nvPicPr>
          <p:cNvPr id="12" name="Picture 11" descr="A paper with writing on it&#10;&#10;Description automatically generated">
            <a:extLst>
              <a:ext uri="{FF2B5EF4-FFF2-40B4-BE49-F238E27FC236}">
                <a16:creationId xmlns:a16="http://schemas.microsoft.com/office/drawing/2014/main" id="{B02AE0A9-AB0F-5A65-DC66-960C462B8D4B}"/>
              </a:ext>
            </a:extLst>
          </p:cNvPr>
          <p:cNvPicPr>
            <a:picLocks noChangeAspect="1"/>
          </p:cNvPicPr>
          <p:nvPr/>
        </p:nvPicPr>
        <p:blipFill>
          <a:blip r:embed="rId6"/>
          <a:stretch>
            <a:fillRect/>
          </a:stretch>
        </p:blipFill>
        <p:spPr>
          <a:xfrm>
            <a:off x="7985447" y="1079906"/>
            <a:ext cx="3390900" cy="3706103"/>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1BE2641-410B-6F9A-6F23-84F10F2D8B02}"/>
                  </a:ext>
                </a:extLst>
              </p:cNvPr>
              <p:cNvSpPr txBox="1"/>
              <p:nvPr/>
            </p:nvSpPr>
            <p:spPr>
              <a:xfrm>
                <a:off x="161311" y="4370078"/>
                <a:ext cx="3390900" cy="114358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Sets </a:t>
                </a:r>
                <a14:m>
                  <m:oMath xmlns:m="http://schemas.openxmlformats.org/officeDocument/2006/math">
                    <m:f>
                      <m:fPr>
                        <m:ctrlPr>
                          <a:rPr lang="en-GB" sz="1500" i="1" smtClean="0">
                            <a:latin typeface="Cambria Math" panose="02040503050406030204" pitchFamily="18" charset="0"/>
                          </a:rPr>
                        </m:ctrlPr>
                      </m:fPr>
                      <m:num>
                        <m:r>
                          <a:rPr lang="en-GB" sz="1500" b="0" i="1" smtClean="0">
                            <a:latin typeface="Cambria Math" panose="02040503050406030204" pitchFamily="18" charset="0"/>
                          </a:rPr>
                          <m:t>1</m:t>
                        </m:r>
                      </m:num>
                      <m:den>
                        <m:r>
                          <a:rPr lang="en-GB" sz="1500" b="0" i="1" smtClean="0">
                            <a:latin typeface="Cambria Math" panose="02040503050406030204" pitchFamily="18" charset="0"/>
                          </a:rPr>
                          <m:t>𝑉</m:t>
                        </m:r>
                        <m:r>
                          <a:rPr lang="en-GB" sz="1500" b="0" i="1" smtClean="0">
                            <a:latin typeface="Cambria Math" panose="02040503050406030204" pitchFamily="18" charset="0"/>
                          </a:rPr>
                          <m:t>(25−</m:t>
                        </m:r>
                        <m:r>
                          <a:rPr lang="en-GB" sz="1500" b="0" i="1" smtClean="0">
                            <a:latin typeface="Cambria Math" panose="02040503050406030204" pitchFamily="18" charset="0"/>
                          </a:rPr>
                          <m:t>𝑉</m:t>
                        </m:r>
                        <m:r>
                          <a:rPr lang="en-GB" sz="1500" b="0" i="1" smtClean="0">
                            <a:latin typeface="Cambria Math" panose="02040503050406030204" pitchFamily="18" charset="0"/>
                          </a:rPr>
                          <m:t>)</m:t>
                        </m:r>
                      </m:den>
                    </m:f>
                    <m:r>
                      <a:rPr lang="en-GB" sz="1500" b="0" i="1" smtClean="0">
                        <a:latin typeface="Cambria Math" panose="02040503050406030204" pitchFamily="18" charset="0"/>
                      </a:rPr>
                      <m:t>=</m:t>
                    </m:r>
                    <m:f>
                      <m:fPr>
                        <m:ctrlPr>
                          <a:rPr lang="en-GB" sz="1500" b="0" i="1" smtClean="0">
                            <a:latin typeface="Cambria Math" panose="02040503050406030204" pitchFamily="18" charset="0"/>
                          </a:rPr>
                        </m:ctrlPr>
                      </m:fPr>
                      <m:num>
                        <m:r>
                          <a:rPr lang="en-GB" sz="1500" b="0" i="1" smtClean="0">
                            <a:latin typeface="Cambria Math" panose="02040503050406030204" pitchFamily="18" charset="0"/>
                          </a:rPr>
                          <m:t>𝐴</m:t>
                        </m:r>
                      </m:num>
                      <m:den>
                        <m:r>
                          <a:rPr lang="en-GB" sz="1500" b="0" i="1" smtClean="0">
                            <a:latin typeface="Cambria Math" panose="02040503050406030204" pitchFamily="18" charset="0"/>
                          </a:rPr>
                          <m:t>𝑉</m:t>
                        </m:r>
                      </m:den>
                    </m:f>
                    <m:r>
                      <a:rPr lang="en-GB" sz="1500" b="0" i="1" smtClean="0">
                        <a:latin typeface="Cambria Math" panose="02040503050406030204" pitchFamily="18" charset="0"/>
                      </a:rPr>
                      <m:t>+</m:t>
                    </m:r>
                    <m:f>
                      <m:fPr>
                        <m:ctrlPr>
                          <a:rPr lang="en-GB" sz="1500" b="0" i="1" smtClean="0">
                            <a:latin typeface="Cambria Math" panose="02040503050406030204" pitchFamily="18" charset="0"/>
                          </a:rPr>
                        </m:ctrlPr>
                      </m:fPr>
                      <m:num>
                        <m:r>
                          <a:rPr lang="en-GB" sz="1500" b="0" i="1" smtClean="0">
                            <a:latin typeface="Cambria Math" panose="02040503050406030204" pitchFamily="18" charset="0"/>
                          </a:rPr>
                          <m:t>𝐵</m:t>
                        </m:r>
                      </m:num>
                      <m:den>
                        <m:r>
                          <a:rPr lang="en-GB" sz="1500" b="0" i="1" smtClean="0">
                            <a:latin typeface="Cambria Math" panose="02040503050406030204" pitchFamily="18" charset="0"/>
                          </a:rPr>
                          <m:t>(25−</m:t>
                        </m:r>
                        <m:r>
                          <a:rPr lang="en-GB" sz="1500" b="0" i="1" smtClean="0">
                            <a:latin typeface="Cambria Math" panose="02040503050406030204" pitchFamily="18" charset="0"/>
                          </a:rPr>
                          <m:t>𝑣</m:t>
                        </m:r>
                        <m:r>
                          <a:rPr lang="en-GB" sz="1500" b="0" i="1" smtClean="0">
                            <a:latin typeface="Cambria Math" panose="02040503050406030204" pitchFamily="18" charset="0"/>
                          </a:rPr>
                          <m:t>)</m:t>
                        </m:r>
                      </m:den>
                    </m:f>
                  </m:oMath>
                </a14:m>
                <a:r>
                  <a:rPr lang="en-GB" sz="1500" dirty="0"/>
                  <a:t> and uses a correct method to identify the value of at least one constant</a:t>
                </a:r>
              </a:p>
            </p:txBody>
          </p:sp>
        </mc:Choice>
        <mc:Fallback xmlns="">
          <p:sp>
            <p:nvSpPr>
              <p:cNvPr id="13" name="TextBox 12">
                <a:extLst>
                  <a:ext uri="{FF2B5EF4-FFF2-40B4-BE49-F238E27FC236}">
                    <a16:creationId xmlns:a16="http://schemas.microsoft.com/office/drawing/2014/main" id="{61BE2641-410B-6F9A-6F23-84F10F2D8B02}"/>
                  </a:ext>
                </a:extLst>
              </p:cNvPr>
              <p:cNvSpPr txBox="1">
                <a:spLocks noRot="1" noChangeAspect="1" noMove="1" noResize="1" noEditPoints="1" noAdjustHandles="1" noChangeArrowheads="1" noChangeShapeType="1" noTextEdit="1"/>
              </p:cNvSpPr>
              <p:nvPr/>
            </p:nvSpPr>
            <p:spPr>
              <a:xfrm>
                <a:off x="161311" y="4370078"/>
                <a:ext cx="3390900" cy="1143583"/>
              </a:xfrm>
              <a:prstGeom prst="rect">
                <a:avLst/>
              </a:prstGeom>
              <a:blipFill>
                <a:blip r:embed="rId8"/>
                <a:stretch>
                  <a:fillRect l="-718" t="-1070" r="-1436" b="-5348"/>
                </a:stretch>
              </a:blipFill>
            </p:spPr>
            <p:txBody>
              <a:bodyPr/>
              <a:lstStyle/>
              <a:p>
                <a:r>
                  <a:rPr lang="en-GB">
                    <a:noFill/>
                  </a:rPr>
                  <a:t> </a:t>
                </a:r>
              </a:p>
            </p:txBody>
          </p:sp>
        </mc:Fallback>
      </mc:AlternateContent>
      <p:sp>
        <p:nvSpPr>
          <p:cNvPr id="14" name="Rectangle: Rounded Corners 26">
            <a:extLst>
              <a:ext uri="{FF2B5EF4-FFF2-40B4-BE49-F238E27FC236}">
                <a16:creationId xmlns:a16="http://schemas.microsoft.com/office/drawing/2014/main" id="{6A9A71B9-D3E6-6C7D-7E14-114E48D7BEB6}"/>
              </a:ext>
            </a:extLst>
          </p:cNvPr>
          <p:cNvSpPr/>
          <p:nvPr/>
        </p:nvSpPr>
        <p:spPr>
          <a:xfrm>
            <a:off x="3591162" y="10799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5" name="TextBox 14">
            <a:extLst>
              <a:ext uri="{FF2B5EF4-FFF2-40B4-BE49-F238E27FC236}">
                <a16:creationId xmlns:a16="http://schemas.microsoft.com/office/drawing/2014/main" id="{E6279A72-09ED-1C0C-F40F-5122E4CA0FA9}"/>
              </a:ext>
            </a:extLst>
          </p:cNvPr>
          <p:cNvSpPr txBox="1"/>
          <p:nvPr/>
        </p:nvSpPr>
        <p:spPr>
          <a:xfrm>
            <a:off x="161311" y="5584680"/>
            <a:ext cx="3353739" cy="323165"/>
          </a:xfrm>
          <a:prstGeom prst="rect">
            <a:avLst/>
          </a:prstGeom>
          <a:solidFill>
            <a:schemeClr val="tx2">
              <a:lumMod val="20000"/>
              <a:lumOff val="80000"/>
            </a:schemeClr>
          </a:solidFill>
        </p:spPr>
        <p:txBody>
          <a:bodyPr wrap="square" rtlCol="0">
            <a:spAutoFit/>
          </a:bodyPr>
          <a:lstStyle/>
          <a:p>
            <a:r>
              <a:rPr lang="en-GB" sz="1500" dirty="0"/>
              <a:t>A1: Correct partial fractions in any form </a:t>
            </a:r>
          </a:p>
        </p:txBody>
      </p:sp>
      <p:sp>
        <p:nvSpPr>
          <p:cNvPr id="16" name="Rectangle: Rounded Corners 26">
            <a:extLst>
              <a:ext uri="{FF2B5EF4-FFF2-40B4-BE49-F238E27FC236}">
                <a16:creationId xmlns:a16="http://schemas.microsoft.com/office/drawing/2014/main" id="{179782DE-A980-7507-114E-0B7A39695A87}"/>
              </a:ext>
            </a:extLst>
          </p:cNvPr>
          <p:cNvSpPr/>
          <p:nvPr/>
        </p:nvSpPr>
        <p:spPr>
          <a:xfrm>
            <a:off x="5882081" y="246223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7" name="TextBox 16">
            <a:extLst>
              <a:ext uri="{FF2B5EF4-FFF2-40B4-BE49-F238E27FC236}">
                <a16:creationId xmlns:a16="http://schemas.microsoft.com/office/drawing/2014/main" id="{2FF59E5D-79BB-A8D3-6B0E-839AC8A23AA1}"/>
              </a:ext>
            </a:extLst>
          </p:cNvPr>
          <p:cNvSpPr txBox="1"/>
          <p:nvPr/>
        </p:nvSpPr>
        <p:spPr>
          <a:xfrm>
            <a:off x="175728" y="6027687"/>
            <a:ext cx="3324904"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M0: Does not integrate to the required form</a:t>
            </a:r>
          </a:p>
        </p:txBody>
      </p:sp>
      <p:sp>
        <p:nvSpPr>
          <p:cNvPr id="18" name="Rectangle: Rounded Corners 6">
            <a:extLst>
              <a:ext uri="{FF2B5EF4-FFF2-40B4-BE49-F238E27FC236}">
                <a16:creationId xmlns:a16="http://schemas.microsoft.com/office/drawing/2014/main" id="{837561FA-E7BD-19B2-BE01-16DA5E831350}"/>
              </a:ext>
            </a:extLst>
          </p:cNvPr>
          <p:cNvSpPr/>
          <p:nvPr/>
        </p:nvSpPr>
        <p:spPr>
          <a:xfrm>
            <a:off x="5977157" y="160814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19" name="Rectangle: Rounded Corners 26">
            <a:extLst>
              <a:ext uri="{FF2B5EF4-FFF2-40B4-BE49-F238E27FC236}">
                <a16:creationId xmlns:a16="http://schemas.microsoft.com/office/drawing/2014/main" id="{5506BF53-11F7-CDAD-483A-E3C9A3D3AFB0}"/>
              </a:ext>
            </a:extLst>
          </p:cNvPr>
          <p:cNvSpPr/>
          <p:nvPr/>
        </p:nvSpPr>
        <p:spPr>
          <a:xfrm>
            <a:off x="3852586" y="373418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0" name="TextBox 19">
            <a:extLst>
              <a:ext uri="{FF2B5EF4-FFF2-40B4-BE49-F238E27FC236}">
                <a16:creationId xmlns:a16="http://schemas.microsoft.com/office/drawing/2014/main" id="{451BA4AC-20B2-9188-6671-DAA0BFCAF12D}"/>
              </a:ext>
            </a:extLst>
          </p:cNvPr>
          <p:cNvSpPr txBox="1"/>
          <p:nvPr/>
        </p:nvSpPr>
        <p:spPr>
          <a:xfrm>
            <a:off x="3648203" y="4924726"/>
            <a:ext cx="2233878" cy="323165"/>
          </a:xfrm>
          <a:prstGeom prst="rect">
            <a:avLst/>
          </a:prstGeom>
          <a:solidFill>
            <a:schemeClr val="accent2">
              <a:lumMod val="20000"/>
              <a:lumOff val="80000"/>
            </a:schemeClr>
          </a:solidFill>
        </p:spPr>
        <p:txBody>
          <a:bodyPr wrap="square" rtlCol="0">
            <a:spAutoFit/>
          </a:bodyPr>
          <a:lstStyle/>
          <a:p>
            <a:r>
              <a:rPr lang="en-GB" sz="1500" dirty="0"/>
              <a:t>A0ft: Follows</a:t>
            </a:r>
          </a:p>
        </p:txBody>
      </p:sp>
      <p:sp>
        <p:nvSpPr>
          <p:cNvPr id="22" name="Rectangle: Rounded Corners 26">
            <a:extLst>
              <a:ext uri="{FF2B5EF4-FFF2-40B4-BE49-F238E27FC236}">
                <a16:creationId xmlns:a16="http://schemas.microsoft.com/office/drawing/2014/main" id="{39D478C7-4C5B-BA60-B4F6-886D762E334C}"/>
              </a:ext>
            </a:extLst>
          </p:cNvPr>
          <p:cNvSpPr/>
          <p:nvPr/>
        </p:nvSpPr>
        <p:spPr>
          <a:xfrm>
            <a:off x="6310172" y="4012782"/>
            <a:ext cx="498019" cy="406919"/>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A0ft</a:t>
            </a:r>
          </a:p>
        </p:txBody>
      </p:sp>
      <p:sp>
        <p:nvSpPr>
          <p:cNvPr id="23" name="TextBox 22">
            <a:extLst>
              <a:ext uri="{FF2B5EF4-FFF2-40B4-BE49-F238E27FC236}">
                <a16:creationId xmlns:a16="http://schemas.microsoft.com/office/drawing/2014/main" id="{60E47E4A-85D9-9159-A34F-FF4B5A0B5A46}"/>
              </a:ext>
            </a:extLst>
          </p:cNvPr>
          <p:cNvSpPr txBox="1"/>
          <p:nvPr/>
        </p:nvSpPr>
        <p:spPr>
          <a:xfrm>
            <a:off x="3591162" y="5326716"/>
            <a:ext cx="2992357" cy="1015663"/>
          </a:xfrm>
          <a:prstGeom prst="rect">
            <a:avLst/>
          </a:prstGeom>
          <a:solidFill>
            <a:schemeClr val="tx2">
              <a:lumMod val="20000"/>
              <a:lumOff val="80000"/>
            </a:schemeClr>
          </a:solidFill>
        </p:spPr>
        <p:txBody>
          <a:bodyPr wrap="square" rtlCol="0">
            <a:spAutoFit/>
          </a:bodyPr>
          <a:lstStyle/>
          <a:p>
            <a:r>
              <a:rPr lang="en-GB" sz="1500" dirty="0"/>
              <a:t>M1: States or uses </a:t>
            </a:r>
            <a:r>
              <a:rPr lang="en-GB" sz="1500" i="1" dirty="0"/>
              <a:t>t</a:t>
            </a:r>
            <a:r>
              <a:rPr lang="en-GB" sz="1500" dirty="0"/>
              <a:t>=0 and </a:t>
            </a:r>
            <a:r>
              <a:rPr lang="en-GB" sz="1500" i="1" dirty="0"/>
              <a:t>V</a:t>
            </a:r>
            <a:r>
              <a:rPr lang="en-GB" sz="1500" dirty="0"/>
              <a:t>=20 to find their constant of integration following an attempt to integrate both sides</a:t>
            </a:r>
          </a:p>
        </p:txBody>
      </p:sp>
      <p:sp>
        <p:nvSpPr>
          <p:cNvPr id="24" name="Rectangle: Rounded Corners 26">
            <a:extLst>
              <a:ext uri="{FF2B5EF4-FFF2-40B4-BE49-F238E27FC236}">
                <a16:creationId xmlns:a16="http://schemas.microsoft.com/office/drawing/2014/main" id="{09BA96E1-CD2C-15F0-AF2B-BF7A7EA769B9}"/>
              </a:ext>
            </a:extLst>
          </p:cNvPr>
          <p:cNvSpPr/>
          <p:nvPr/>
        </p:nvSpPr>
        <p:spPr>
          <a:xfrm>
            <a:off x="7631919" y="202479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5" name="TextBox 24">
            <a:extLst>
              <a:ext uri="{FF2B5EF4-FFF2-40B4-BE49-F238E27FC236}">
                <a16:creationId xmlns:a16="http://schemas.microsoft.com/office/drawing/2014/main" id="{FC0853B8-DF69-5D8A-85A5-AF1DA757E523}"/>
              </a:ext>
            </a:extLst>
          </p:cNvPr>
          <p:cNvSpPr txBox="1"/>
          <p:nvPr/>
        </p:nvSpPr>
        <p:spPr>
          <a:xfrm>
            <a:off x="6808192" y="4877909"/>
            <a:ext cx="2820810" cy="1246495"/>
          </a:xfrm>
          <a:prstGeom prst="rect">
            <a:avLst/>
          </a:prstGeom>
          <a:solidFill>
            <a:schemeClr val="tx2">
              <a:lumMod val="20000"/>
              <a:lumOff val="80000"/>
            </a:schemeClr>
          </a:solidFill>
        </p:spPr>
        <p:txBody>
          <a:bodyPr wrap="square" rtlCol="0">
            <a:spAutoFit/>
          </a:bodyPr>
          <a:lstStyle/>
          <a:p>
            <a:r>
              <a:rPr lang="en-GB" sz="1500" dirty="0"/>
              <a:t>dM1: States or uses </a:t>
            </a:r>
            <a:r>
              <a:rPr lang="en-GB" sz="1500" i="1" dirty="0"/>
              <a:t>V</a:t>
            </a:r>
            <a:r>
              <a:rPr lang="en-GB" sz="1500" dirty="0"/>
              <a:t>=24 and proceeds to find a value for </a:t>
            </a:r>
            <a:r>
              <a:rPr lang="en-GB" sz="1500" i="1" dirty="0"/>
              <a:t>t</a:t>
            </a:r>
            <a:r>
              <a:rPr lang="en-GB" sz="1500" dirty="0"/>
              <a:t>. It is dependent on the previous method mark and an attempt to integrate both sides</a:t>
            </a:r>
          </a:p>
        </p:txBody>
      </p:sp>
      <p:sp>
        <p:nvSpPr>
          <p:cNvPr id="26" name="Rectangle: Rounded Corners 26">
            <a:extLst>
              <a:ext uri="{FF2B5EF4-FFF2-40B4-BE49-F238E27FC236}">
                <a16:creationId xmlns:a16="http://schemas.microsoft.com/office/drawing/2014/main" id="{A10C4F08-5F39-F078-3D7C-9EBAF257D94E}"/>
              </a:ext>
            </a:extLst>
          </p:cNvPr>
          <p:cNvSpPr/>
          <p:nvPr/>
        </p:nvSpPr>
        <p:spPr>
          <a:xfrm>
            <a:off x="7374412" y="3325360"/>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7" name="Rectangle: Rounded Corners 6">
            <a:extLst>
              <a:ext uri="{FF2B5EF4-FFF2-40B4-BE49-F238E27FC236}">
                <a16:creationId xmlns:a16="http://schemas.microsoft.com/office/drawing/2014/main" id="{E5607B79-9790-607C-493D-C58B5AAD33F3}"/>
              </a:ext>
            </a:extLst>
          </p:cNvPr>
          <p:cNvSpPr/>
          <p:nvPr/>
        </p:nvSpPr>
        <p:spPr>
          <a:xfrm>
            <a:off x="7631919" y="60846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2/5</a:t>
            </a:r>
          </a:p>
        </p:txBody>
      </p:sp>
      <p:sp>
        <p:nvSpPr>
          <p:cNvPr id="28" name="TextBox 27">
            <a:extLst>
              <a:ext uri="{FF2B5EF4-FFF2-40B4-BE49-F238E27FC236}">
                <a16:creationId xmlns:a16="http://schemas.microsoft.com/office/drawing/2014/main" id="{9AB006C0-CF78-C59C-EC03-16A55B525AB7}"/>
              </a:ext>
            </a:extLst>
          </p:cNvPr>
          <p:cNvSpPr txBox="1"/>
          <p:nvPr/>
        </p:nvSpPr>
        <p:spPr>
          <a:xfrm>
            <a:off x="3678485" y="6439404"/>
            <a:ext cx="1514213" cy="323165"/>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29" name="Rectangle: Rounded Corners 26">
            <a:extLst>
              <a:ext uri="{FF2B5EF4-FFF2-40B4-BE49-F238E27FC236}">
                <a16:creationId xmlns:a16="http://schemas.microsoft.com/office/drawing/2014/main" id="{65B099C7-6596-8CD8-5775-CA508BA4544A}"/>
              </a:ext>
            </a:extLst>
          </p:cNvPr>
          <p:cNvSpPr/>
          <p:nvPr/>
        </p:nvSpPr>
        <p:spPr>
          <a:xfrm>
            <a:off x="7871960" y="403471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0" name="TextBox 29">
            <a:extLst>
              <a:ext uri="{FF2B5EF4-FFF2-40B4-BE49-F238E27FC236}">
                <a16:creationId xmlns:a16="http://schemas.microsoft.com/office/drawing/2014/main" id="{5FEED0C7-D711-CF96-A831-2AAF6995DC53}"/>
              </a:ext>
            </a:extLst>
          </p:cNvPr>
          <p:cNvSpPr txBox="1"/>
          <p:nvPr/>
        </p:nvSpPr>
        <p:spPr>
          <a:xfrm>
            <a:off x="5488370" y="6271604"/>
            <a:ext cx="2414971"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M0M0B0: No attempt</a:t>
            </a:r>
          </a:p>
        </p:txBody>
      </p:sp>
      <p:sp>
        <p:nvSpPr>
          <p:cNvPr id="31" name="Rectangle: Rounded Corners 26">
            <a:extLst>
              <a:ext uri="{FF2B5EF4-FFF2-40B4-BE49-F238E27FC236}">
                <a16:creationId xmlns:a16="http://schemas.microsoft.com/office/drawing/2014/main" id="{8AC2741D-A000-3884-B294-8DBC426F9D0B}"/>
              </a:ext>
            </a:extLst>
          </p:cNvPr>
          <p:cNvSpPr/>
          <p:nvPr/>
        </p:nvSpPr>
        <p:spPr>
          <a:xfrm>
            <a:off x="11123750" y="3625896"/>
            <a:ext cx="816462" cy="364921"/>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M0M0A0</a:t>
            </a:r>
          </a:p>
        </p:txBody>
      </p:sp>
      <p:sp>
        <p:nvSpPr>
          <p:cNvPr id="32" name="Rectangle: Rounded Corners 6">
            <a:extLst>
              <a:ext uri="{FF2B5EF4-FFF2-40B4-BE49-F238E27FC236}">
                <a16:creationId xmlns:a16="http://schemas.microsoft.com/office/drawing/2014/main" id="{5859DACB-E009-8CB6-DE58-1B09B9B2CBCB}"/>
              </a:ext>
            </a:extLst>
          </p:cNvPr>
          <p:cNvSpPr/>
          <p:nvPr/>
        </p:nvSpPr>
        <p:spPr>
          <a:xfrm>
            <a:off x="11029433" y="482057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33" name="TextBox 32">
            <a:extLst>
              <a:ext uri="{FF2B5EF4-FFF2-40B4-BE49-F238E27FC236}">
                <a16:creationId xmlns:a16="http://schemas.microsoft.com/office/drawing/2014/main" id="{03974516-7FB4-3BC8-0E0F-DA077937AE04}"/>
              </a:ext>
            </a:extLst>
          </p:cNvPr>
          <p:cNvSpPr txBox="1"/>
          <p:nvPr/>
        </p:nvSpPr>
        <p:spPr>
          <a:xfrm>
            <a:off x="8059757" y="6249538"/>
            <a:ext cx="2414971"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solidFill>
                  <a:sysClr val="windowText" lastClr="000000"/>
                </a:solidFill>
              </a:rPr>
              <a:t>B</a:t>
            </a:r>
            <a:r>
              <a:rPr lang="en-GB" sz="1500" dirty="0"/>
              <a:t>0B0: No attempt</a:t>
            </a:r>
          </a:p>
        </p:txBody>
      </p:sp>
      <p:sp>
        <p:nvSpPr>
          <p:cNvPr id="34" name="Rectangle: Rounded Corners 26">
            <a:extLst>
              <a:ext uri="{FF2B5EF4-FFF2-40B4-BE49-F238E27FC236}">
                <a16:creationId xmlns:a16="http://schemas.microsoft.com/office/drawing/2014/main" id="{F148D6B2-E623-0023-CA5C-8B14DA01D223}"/>
              </a:ext>
            </a:extLst>
          </p:cNvPr>
          <p:cNvSpPr/>
          <p:nvPr/>
        </p:nvSpPr>
        <p:spPr>
          <a:xfrm>
            <a:off x="11081603" y="4223233"/>
            <a:ext cx="816462" cy="364921"/>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B0B0</a:t>
            </a:r>
          </a:p>
        </p:txBody>
      </p:sp>
      <p:sp>
        <p:nvSpPr>
          <p:cNvPr id="35" name="Rectangle: Rounded Corners 6">
            <a:extLst>
              <a:ext uri="{FF2B5EF4-FFF2-40B4-BE49-F238E27FC236}">
                <a16:creationId xmlns:a16="http://schemas.microsoft.com/office/drawing/2014/main" id="{BC6B1F21-570C-B708-55FE-A8D8B20EE829}"/>
              </a:ext>
            </a:extLst>
          </p:cNvPr>
          <p:cNvSpPr/>
          <p:nvPr/>
        </p:nvSpPr>
        <p:spPr>
          <a:xfrm>
            <a:off x="9853675" y="526629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0/2</a:t>
            </a:r>
          </a:p>
        </p:txBody>
      </p:sp>
      <p:sp>
        <p:nvSpPr>
          <p:cNvPr id="36" name="Rectangle: Rounded Corners 6">
            <a:extLst>
              <a:ext uri="{FF2B5EF4-FFF2-40B4-BE49-F238E27FC236}">
                <a16:creationId xmlns:a16="http://schemas.microsoft.com/office/drawing/2014/main" id="{BFD28AF6-1756-C120-A9A9-A8E9B1CDD425}"/>
              </a:ext>
            </a:extLst>
          </p:cNvPr>
          <p:cNvSpPr/>
          <p:nvPr/>
        </p:nvSpPr>
        <p:spPr>
          <a:xfrm>
            <a:off x="10912341" y="606891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4/12</a:t>
            </a:r>
          </a:p>
        </p:txBody>
      </p:sp>
      <p:sp>
        <p:nvSpPr>
          <p:cNvPr id="2" name="Rectangle: Rounded Corners 3">
            <a:hlinkClick r:id="rId9" action="ppaction://hlinksldjump"/>
            <a:extLst>
              <a:ext uri="{FF2B5EF4-FFF2-40B4-BE49-F238E27FC236}">
                <a16:creationId xmlns:a16="http://schemas.microsoft.com/office/drawing/2014/main" id="{DD381F4D-7CD3-7203-3075-7402E358F60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10"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43708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F4BCC0E-57BA-82D3-74F4-C7DC3858D4D6}"/>
              </a:ext>
            </a:extLst>
          </p:cNvPr>
          <p:cNvGraphicFramePr>
            <a:graphicFrameLocks noGrp="1"/>
          </p:cNvGraphicFramePr>
          <p:nvPr>
            <p:extLst>
              <p:ext uri="{D42A27DB-BD31-4B8C-83A1-F6EECF244321}">
                <p14:modId xmlns:p14="http://schemas.microsoft.com/office/powerpoint/2010/main" val="259456954"/>
              </p:ext>
            </p:extLst>
          </p:nvPr>
        </p:nvGraphicFramePr>
        <p:xfrm>
          <a:off x="3805569" y="20126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8F88B97-7A2D-33CF-C740-8FA944928334}"/>
              </a:ext>
            </a:extLst>
          </p:cNvPr>
          <p:cNvPicPr>
            <a:picLocks noChangeAspect="1"/>
          </p:cNvPicPr>
          <p:nvPr/>
        </p:nvPicPr>
        <p:blipFill>
          <a:blip r:embed="rId2"/>
          <a:stretch>
            <a:fillRect/>
          </a:stretch>
        </p:blipFill>
        <p:spPr>
          <a:xfrm>
            <a:off x="3823556" y="178724"/>
            <a:ext cx="314476" cy="330200"/>
          </a:xfrm>
          <a:prstGeom prst="rect">
            <a:avLst/>
          </a:prstGeom>
        </p:spPr>
      </p:pic>
      <p:pic>
        <p:nvPicPr>
          <p:cNvPr id="7" name="Picture 6" descr="A math equations on a piece of paper&#10;&#10;Description automatically generated">
            <a:extLst>
              <a:ext uri="{FF2B5EF4-FFF2-40B4-BE49-F238E27FC236}">
                <a16:creationId xmlns:a16="http://schemas.microsoft.com/office/drawing/2014/main" id="{2F8D6434-DA70-6A0B-59F7-D03D09521D71}"/>
              </a:ext>
            </a:extLst>
          </p:cNvPr>
          <p:cNvPicPr>
            <a:picLocks noChangeAspect="1"/>
          </p:cNvPicPr>
          <p:nvPr/>
        </p:nvPicPr>
        <p:blipFill>
          <a:blip r:embed="rId3"/>
          <a:stretch>
            <a:fillRect/>
          </a:stretch>
        </p:blipFill>
        <p:spPr>
          <a:xfrm>
            <a:off x="2768600" y="811348"/>
            <a:ext cx="3086100" cy="2286000"/>
          </a:xfrm>
          <a:prstGeom prst="rect">
            <a:avLst/>
          </a:prstGeom>
        </p:spPr>
      </p:pic>
      <p:pic>
        <p:nvPicPr>
          <p:cNvPr id="9" name="Picture 8" descr="A table of mathematical equations&#10;&#10;Description automatically generated">
            <a:extLst>
              <a:ext uri="{FF2B5EF4-FFF2-40B4-BE49-F238E27FC236}">
                <a16:creationId xmlns:a16="http://schemas.microsoft.com/office/drawing/2014/main" id="{EBAAF21A-FBB2-5A3B-660C-5DD3E7B0D7B1}"/>
              </a:ext>
            </a:extLst>
          </p:cNvPr>
          <p:cNvPicPr>
            <a:picLocks noChangeAspect="1"/>
          </p:cNvPicPr>
          <p:nvPr/>
        </p:nvPicPr>
        <p:blipFill>
          <a:blip r:embed="rId4"/>
          <a:stretch>
            <a:fillRect/>
          </a:stretch>
        </p:blipFill>
        <p:spPr>
          <a:xfrm>
            <a:off x="119210" y="97183"/>
            <a:ext cx="2568102" cy="3311450"/>
          </a:xfrm>
          <a:prstGeom prst="rect">
            <a:avLst/>
          </a:prstGeom>
          <a:ln w="25400">
            <a:noFill/>
          </a:ln>
        </p:spPr>
      </p:pic>
      <p:pic>
        <p:nvPicPr>
          <p:cNvPr id="21" name="Picture 20" descr="A close-up of a checklist&#10;&#10;Description automatically generated">
            <a:extLst>
              <a:ext uri="{FF2B5EF4-FFF2-40B4-BE49-F238E27FC236}">
                <a16:creationId xmlns:a16="http://schemas.microsoft.com/office/drawing/2014/main" id="{94352C1E-C75D-9124-D2C2-0A86671825AC}"/>
              </a:ext>
            </a:extLst>
          </p:cNvPr>
          <p:cNvPicPr>
            <a:picLocks noChangeAspect="1"/>
          </p:cNvPicPr>
          <p:nvPr/>
        </p:nvPicPr>
        <p:blipFill>
          <a:blip r:embed="rId5"/>
          <a:stretch>
            <a:fillRect/>
          </a:stretch>
        </p:blipFill>
        <p:spPr>
          <a:xfrm>
            <a:off x="2824488" y="3041650"/>
            <a:ext cx="3030212" cy="774700"/>
          </a:xfrm>
          <a:prstGeom prst="rect">
            <a:avLst/>
          </a:prstGeom>
        </p:spPr>
      </p:pic>
      <p:pic>
        <p:nvPicPr>
          <p:cNvPr id="38" name="Picture 37" descr="A close-up of a paper&#10;&#10;Description automatically generated">
            <a:extLst>
              <a:ext uri="{FF2B5EF4-FFF2-40B4-BE49-F238E27FC236}">
                <a16:creationId xmlns:a16="http://schemas.microsoft.com/office/drawing/2014/main" id="{F33CA4FD-4EB6-4788-85D1-B80ED37F83BC}"/>
              </a:ext>
            </a:extLst>
          </p:cNvPr>
          <p:cNvPicPr>
            <a:picLocks noChangeAspect="1"/>
          </p:cNvPicPr>
          <p:nvPr/>
        </p:nvPicPr>
        <p:blipFill>
          <a:blip r:embed="rId6"/>
          <a:stretch>
            <a:fillRect/>
          </a:stretch>
        </p:blipFill>
        <p:spPr>
          <a:xfrm>
            <a:off x="6151942" y="698474"/>
            <a:ext cx="3327400" cy="4275542"/>
          </a:xfrm>
          <a:prstGeom prst="rect">
            <a:avLst/>
          </a:prstGeom>
        </p:spPr>
      </p:pic>
      <p:pic>
        <p:nvPicPr>
          <p:cNvPr id="40" name="Picture 39" descr="A close-up of math equations&#10;&#10;Description automatically generated">
            <a:extLst>
              <a:ext uri="{FF2B5EF4-FFF2-40B4-BE49-F238E27FC236}">
                <a16:creationId xmlns:a16="http://schemas.microsoft.com/office/drawing/2014/main" id="{2660F158-9C26-E2DF-C948-05C5F0F0C4DE}"/>
              </a:ext>
            </a:extLst>
          </p:cNvPr>
          <p:cNvPicPr>
            <a:picLocks noChangeAspect="1"/>
          </p:cNvPicPr>
          <p:nvPr/>
        </p:nvPicPr>
        <p:blipFill>
          <a:blip r:embed="rId7"/>
          <a:stretch>
            <a:fillRect/>
          </a:stretch>
        </p:blipFill>
        <p:spPr>
          <a:xfrm>
            <a:off x="9664700" y="755650"/>
            <a:ext cx="2365988" cy="2286000"/>
          </a:xfrm>
          <a:prstGeom prst="rect">
            <a:avLst/>
          </a:prstGeom>
        </p:spPr>
      </p:pic>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A9EDFE9C-0025-1966-B876-8554359FE61C}"/>
                  </a:ext>
                </a:extLst>
              </p:cNvPr>
              <p:cNvSpPr txBox="1"/>
              <p:nvPr/>
            </p:nvSpPr>
            <p:spPr>
              <a:xfrm>
                <a:off x="119210" y="3633256"/>
                <a:ext cx="2705278" cy="137441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Sets </a:t>
                </a:r>
                <a14:m>
                  <m:oMath xmlns:m="http://schemas.openxmlformats.org/officeDocument/2006/math">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𝑉</m:t>
                        </m:r>
                        <m:r>
                          <a:rPr lang="en-GB" sz="1500" i="1">
                            <a:latin typeface="Cambria Math" panose="02040503050406030204" pitchFamily="18" charset="0"/>
                          </a:rPr>
                          <m:t>(25−</m:t>
                        </m:r>
                        <m:r>
                          <a:rPr lang="en-GB" sz="1500" i="1">
                            <a:latin typeface="Cambria Math" panose="02040503050406030204" pitchFamily="18" charset="0"/>
                          </a:rPr>
                          <m:t>𝑉</m:t>
                        </m:r>
                        <m:r>
                          <a:rPr lang="en-GB" sz="1500" i="1">
                            <a:latin typeface="Cambria Math" panose="02040503050406030204" pitchFamily="18" charset="0"/>
                          </a:rPr>
                          <m:t>)</m:t>
                        </m:r>
                      </m:den>
                    </m:f>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𝐴</m:t>
                        </m:r>
                      </m:num>
                      <m:den>
                        <m:r>
                          <a:rPr lang="en-GB" sz="1500" i="1">
                            <a:latin typeface="Cambria Math" panose="02040503050406030204" pitchFamily="18" charset="0"/>
                          </a:rPr>
                          <m:t>𝑉</m:t>
                        </m:r>
                      </m:den>
                    </m:f>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𝐵</m:t>
                        </m:r>
                      </m:num>
                      <m:den>
                        <m:r>
                          <a:rPr lang="en-GB" sz="1500" i="1">
                            <a:latin typeface="Cambria Math" panose="02040503050406030204" pitchFamily="18" charset="0"/>
                          </a:rPr>
                          <m:t>(25−</m:t>
                        </m:r>
                        <m:r>
                          <a:rPr lang="en-GB" sz="1500" i="1">
                            <a:latin typeface="Cambria Math" panose="02040503050406030204" pitchFamily="18" charset="0"/>
                          </a:rPr>
                          <m:t>𝑣</m:t>
                        </m:r>
                        <m:r>
                          <a:rPr lang="en-GB" sz="1500" i="1">
                            <a:latin typeface="Cambria Math" panose="02040503050406030204" pitchFamily="18" charset="0"/>
                          </a:rPr>
                          <m:t>)</m:t>
                        </m:r>
                      </m:den>
                    </m:f>
                  </m:oMath>
                </a14:m>
                <a:r>
                  <a:rPr lang="en-GB" sz="1500" dirty="0"/>
                  <a:t> and uses a correct method to identify the value of at least one constant</a:t>
                </a:r>
              </a:p>
            </p:txBody>
          </p:sp>
        </mc:Choice>
        <mc:Fallback xmlns="">
          <p:sp>
            <p:nvSpPr>
              <p:cNvPr id="41" name="TextBox 40">
                <a:extLst>
                  <a:ext uri="{FF2B5EF4-FFF2-40B4-BE49-F238E27FC236}">
                    <a16:creationId xmlns:a16="http://schemas.microsoft.com/office/drawing/2014/main" id="{A9EDFE9C-0025-1966-B876-8554359FE61C}"/>
                  </a:ext>
                </a:extLst>
              </p:cNvPr>
              <p:cNvSpPr txBox="1">
                <a:spLocks noRot="1" noChangeAspect="1" noMove="1" noResize="1" noEditPoints="1" noAdjustHandles="1" noChangeArrowheads="1" noChangeShapeType="1" noTextEdit="1"/>
              </p:cNvSpPr>
              <p:nvPr/>
            </p:nvSpPr>
            <p:spPr>
              <a:xfrm>
                <a:off x="119210" y="3633256"/>
                <a:ext cx="2705278" cy="1374415"/>
              </a:xfrm>
              <a:prstGeom prst="rect">
                <a:avLst/>
              </a:prstGeom>
              <a:blipFill>
                <a:blip r:embed="rId9"/>
                <a:stretch>
                  <a:fillRect l="-903" t="-889" r="-1580" b="-4444"/>
                </a:stretch>
              </a:blipFill>
            </p:spPr>
            <p:txBody>
              <a:bodyPr/>
              <a:lstStyle/>
              <a:p>
                <a:r>
                  <a:rPr lang="en-GB">
                    <a:noFill/>
                  </a:rPr>
                  <a:t> </a:t>
                </a:r>
              </a:p>
            </p:txBody>
          </p:sp>
        </mc:Fallback>
      </mc:AlternateContent>
      <p:sp>
        <p:nvSpPr>
          <p:cNvPr id="42" name="Rectangle: Rounded Corners 26">
            <a:extLst>
              <a:ext uri="{FF2B5EF4-FFF2-40B4-BE49-F238E27FC236}">
                <a16:creationId xmlns:a16="http://schemas.microsoft.com/office/drawing/2014/main" id="{10B5233A-7BAC-31AC-9EC1-7021A2D673AF}"/>
              </a:ext>
            </a:extLst>
          </p:cNvPr>
          <p:cNvSpPr/>
          <p:nvPr/>
        </p:nvSpPr>
        <p:spPr>
          <a:xfrm>
            <a:off x="4544473" y="69847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3" name="TextBox 42">
            <a:extLst>
              <a:ext uri="{FF2B5EF4-FFF2-40B4-BE49-F238E27FC236}">
                <a16:creationId xmlns:a16="http://schemas.microsoft.com/office/drawing/2014/main" id="{22B19CDC-5B5D-9BDB-531D-F4C75D193F05}"/>
              </a:ext>
            </a:extLst>
          </p:cNvPr>
          <p:cNvSpPr txBox="1"/>
          <p:nvPr/>
        </p:nvSpPr>
        <p:spPr>
          <a:xfrm>
            <a:off x="161311" y="5104374"/>
            <a:ext cx="2607289" cy="553998"/>
          </a:xfrm>
          <a:prstGeom prst="rect">
            <a:avLst/>
          </a:prstGeom>
          <a:solidFill>
            <a:schemeClr val="tx2">
              <a:lumMod val="20000"/>
              <a:lumOff val="80000"/>
            </a:schemeClr>
          </a:solidFill>
        </p:spPr>
        <p:txBody>
          <a:bodyPr wrap="square" rtlCol="0">
            <a:spAutoFit/>
          </a:bodyPr>
          <a:lstStyle/>
          <a:p>
            <a:r>
              <a:rPr lang="en-GB" sz="1500" dirty="0"/>
              <a:t>A1: Correct partial fractions in any form</a:t>
            </a:r>
          </a:p>
        </p:txBody>
      </p:sp>
      <p:sp>
        <p:nvSpPr>
          <p:cNvPr id="44" name="Rectangle: Rounded Corners 26">
            <a:extLst>
              <a:ext uri="{FF2B5EF4-FFF2-40B4-BE49-F238E27FC236}">
                <a16:creationId xmlns:a16="http://schemas.microsoft.com/office/drawing/2014/main" id="{8593A822-D6DC-DB49-1BF0-E2E5F5BF6ACF}"/>
              </a:ext>
            </a:extLst>
          </p:cNvPr>
          <p:cNvSpPr/>
          <p:nvPr/>
        </p:nvSpPr>
        <p:spPr>
          <a:xfrm>
            <a:off x="4544473" y="178575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45" name="Rectangle: Rounded Corners 6">
            <a:extLst>
              <a:ext uri="{FF2B5EF4-FFF2-40B4-BE49-F238E27FC236}">
                <a16:creationId xmlns:a16="http://schemas.microsoft.com/office/drawing/2014/main" id="{58CAAE55-5E4D-FE1F-5CF8-87CFE76FD6BB}"/>
              </a:ext>
            </a:extLst>
          </p:cNvPr>
          <p:cNvSpPr/>
          <p:nvPr/>
        </p:nvSpPr>
        <p:spPr>
          <a:xfrm>
            <a:off x="4984126" y="108897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6" name="TextBox 45">
            <a:extLst>
              <a:ext uri="{FF2B5EF4-FFF2-40B4-BE49-F238E27FC236}">
                <a16:creationId xmlns:a16="http://schemas.microsoft.com/office/drawing/2014/main" id="{F9C35E19-4264-3E03-DA9A-36BA414C8E85}"/>
              </a:ext>
            </a:extLst>
          </p:cNvPr>
          <p:cNvSpPr txBox="1"/>
          <p:nvPr/>
        </p:nvSpPr>
        <p:spPr>
          <a:xfrm>
            <a:off x="119210" y="5790043"/>
            <a:ext cx="3030212"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 </a:t>
            </a:r>
            <a:r>
              <a:rPr lang="en-GB" sz="1500" dirty="0"/>
              <a:t>Parts (b) and (c) are marked together.</a:t>
            </a:r>
          </a:p>
          <a:p>
            <a:r>
              <a:rPr lang="en-GB" sz="1500" dirty="0"/>
              <a:t> M1: Integrates to reach the required form</a:t>
            </a:r>
          </a:p>
        </p:txBody>
      </p:sp>
      <p:sp>
        <p:nvSpPr>
          <p:cNvPr id="47" name="Rectangle: Rounded Corners 26">
            <a:extLst>
              <a:ext uri="{FF2B5EF4-FFF2-40B4-BE49-F238E27FC236}">
                <a16:creationId xmlns:a16="http://schemas.microsoft.com/office/drawing/2014/main" id="{4852CBF3-128F-0874-63DB-1791701C4FA6}"/>
              </a:ext>
            </a:extLst>
          </p:cNvPr>
          <p:cNvSpPr/>
          <p:nvPr/>
        </p:nvSpPr>
        <p:spPr>
          <a:xfrm>
            <a:off x="4382969" y="33772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8" name="TextBox 47">
            <a:extLst>
              <a:ext uri="{FF2B5EF4-FFF2-40B4-BE49-F238E27FC236}">
                <a16:creationId xmlns:a16="http://schemas.microsoft.com/office/drawing/2014/main" id="{8357E992-B6DC-8655-3B3A-4B8273F1FEA1}"/>
              </a:ext>
            </a:extLst>
          </p:cNvPr>
          <p:cNvSpPr txBox="1"/>
          <p:nvPr/>
        </p:nvSpPr>
        <p:spPr>
          <a:xfrm>
            <a:off x="3035949" y="3968256"/>
            <a:ext cx="2607289" cy="553998"/>
          </a:xfrm>
          <a:prstGeom prst="rect">
            <a:avLst/>
          </a:prstGeom>
          <a:solidFill>
            <a:schemeClr val="accent2">
              <a:lumMod val="20000"/>
              <a:lumOff val="80000"/>
            </a:schemeClr>
          </a:solidFill>
        </p:spPr>
        <p:txBody>
          <a:bodyPr wrap="square" rtlCol="0">
            <a:spAutoFit/>
          </a:bodyPr>
          <a:lstStyle/>
          <a:p>
            <a:r>
              <a:rPr lang="en-GB" sz="1500" dirty="0"/>
              <a:t>A0ft: Incorrect equation (sign error on the second term)</a:t>
            </a:r>
          </a:p>
        </p:txBody>
      </p:sp>
      <p:sp>
        <p:nvSpPr>
          <p:cNvPr id="49" name="Rectangle: Rounded Corners 26">
            <a:extLst>
              <a:ext uri="{FF2B5EF4-FFF2-40B4-BE49-F238E27FC236}">
                <a16:creationId xmlns:a16="http://schemas.microsoft.com/office/drawing/2014/main" id="{D200B23B-3D4A-C308-37A7-78FCF8BED8DB}"/>
              </a:ext>
            </a:extLst>
          </p:cNvPr>
          <p:cNvSpPr/>
          <p:nvPr/>
        </p:nvSpPr>
        <p:spPr>
          <a:xfrm>
            <a:off x="7835304" y="890967"/>
            <a:ext cx="498019" cy="406919"/>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A0ft</a:t>
            </a:r>
          </a:p>
        </p:txBody>
      </p:sp>
      <p:sp>
        <p:nvSpPr>
          <p:cNvPr id="50" name="TextBox 49">
            <a:extLst>
              <a:ext uri="{FF2B5EF4-FFF2-40B4-BE49-F238E27FC236}">
                <a16:creationId xmlns:a16="http://schemas.microsoft.com/office/drawing/2014/main" id="{98826247-3A59-65CA-48D5-943E662C12F4}"/>
              </a:ext>
            </a:extLst>
          </p:cNvPr>
          <p:cNvSpPr txBox="1"/>
          <p:nvPr/>
        </p:nvSpPr>
        <p:spPr>
          <a:xfrm>
            <a:off x="2987208" y="4723535"/>
            <a:ext cx="3108791" cy="553998"/>
          </a:xfrm>
          <a:prstGeom prst="rect">
            <a:avLst/>
          </a:prstGeom>
          <a:solidFill>
            <a:schemeClr val="tx2">
              <a:lumMod val="20000"/>
              <a:lumOff val="80000"/>
            </a:schemeClr>
          </a:solidFill>
        </p:spPr>
        <p:txBody>
          <a:bodyPr wrap="square" rtlCol="0">
            <a:spAutoFit/>
          </a:bodyPr>
          <a:lstStyle/>
          <a:p>
            <a:r>
              <a:rPr lang="en-GB" sz="1500" dirty="0"/>
              <a:t>M1: States or uses </a:t>
            </a:r>
            <a:r>
              <a:rPr lang="en-GB" sz="1500" i="1" dirty="0"/>
              <a:t>t</a:t>
            </a:r>
            <a:r>
              <a:rPr lang="en-GB" sz="1500" dirty="0"/>
              <a:t>=0 and </a:t>
            </a:r>
            <a:r>
              <a:rPr lang="en-GB" sz="1500" i="1" dirty="0"/>
              <a:t>V</a:t>
            </a:r>
            <a:r>
              <a:rPr lang="en-GB" sz="1500" dirty="0"/>
              <a:t>=20 to find their constant of integration</a:t>
            </a:r>
          </a:p>
        </p:txBody>
      </p:sp>
      <p:sp>
        <p:nvSpPr>
          <p:cNvPr id="51" name="Rectangle: Rounded Corners 26">
            <a:extLst>
              <a:ext uri="{FF2B5EF4-FFF2-40B4-BE49-F238E27FC236}">
                <a16:creationId xmlns:a16="http://schemas.microsoft.com/office/drawing/2014/main" id="{9708FE19-3A1E-9753-7F80-23A3DE749FB2}"/>
              </a:ext>
            </a:extLst>
          </p:cNvPr>
          <p:cNvSpPr/>
          <p:nvPr/>
        </p:nvSpPr>
        <p:spPr>
          <a:xfrm>
            <a:off x="6948818" y="335921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2" name="TextBox 51">
            <a:extLst>
              <a:ext uri="{FF2B5EF4-FFF2-40B4-BE49-F238E27FC236}">
                <a16:creationId xmlns:a16="http://schemas.microsoft.com/office/drawing/2014/main" id="{1FACE8D2-109F-18D1-EE74-47D9F72701FA}"/>
              </a:ext>
            </a:extLst>
          </p:cNvPr>
          <p:cNvSpPr txBox="1"/>
          <p:nvPr/>
        </p:nvSpPr>
        <p:spPr>
          <a:xfrm>
            <a:off x="3275189" y="5410239"/>
            <a:ext cx="2820810" cy="1246495"/>
          </a:xfrm>
          <a:prstGeom prst="rect">
            <a:avLst/>
          </a:prstGeom>
          <a:solidFill>
            <a:schemeClr val="tx2">
              <a:lumMod val="20000"/>
              <a:lumOff val="80000"/>
            </a:schemeClr>
          </a:solidFill>
        </p:spPr>
        <p:txBody>
          <a:bodyPr wrap="square" rtlCol="0">
            <a:spAutoFit/>
          </a:bodyPr>
          <a:lstStyle/>
          <a:p>
            <a:r>
              <a:rPr lang="en-GB" sz="1500" dirty="0"/>
              <a:t>dM1: States or uses </a:t>
            </a:r>
            <a:r>
              <a:rPr lang="en-GB" sz="1500" i="1" dirty="0"/>
              <a:t>V</a:t>
            </a:r>
            <a:r>
              <a:rPr lang="en-GB" sz="1500" dirty="0"/>
              <a:t>=24 and proceeds to find a value for </a:t>
            </a:r>
            <a:r>
              <a:rPr lang="en-GB" sz="1500" i="1" dirty="0"/>
              <a:t>t</a:t>
            </a:r>
            <a:r>
              <a:rPr lang="en-GB" sz="1500" dirty="0"/>
              <a:t>. It is dependent on the previous method mark and an attempt to integrate both sides</a:t>
            </a:r>
          </a:p>
        </p:txBody>
      </p:sp>
      <p:sp>
        <p:nvSpPr>
          <p:cNvPr id="53" name="Rectangle: Rounded Corners 26">
            <a:extLst>
              <a:ext uri="{FF2B5EF4-FFF2-40B4-BE49-F238E27FC236}">
                <a16:creationId xmlns:a16="http://schemas.microsoft.com/office/drawing/2014/main" id="{A7502DE7-A6FA-32C5-8C83-8F400D985183}"/>
              </a:ext>
            </a:extLst>
          </p:cNvPr>
          <p:cNvSpPr/>
          <p:nvPr/>
        </p:nvSpPr>
        <p:spPr>
          <a:xfrm>
            <a:off x="6185931" y="4052761"/>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55" name="TextBox 54">
            <a:extLst>
              <a:ext uri="{FF2B5EF4-FFF2-40B4-BE49-F238E27FC236}">
                <a16:creationId xmlns:a16="http://schemas.microsoft.com/office/drawing/2014/main" id="{4D9ED275-1243-D3BB-52EC-7C80688431FF}"/>
              </a:ext>
            </a:extLst>
          </p:cNvPr>
          <p:cNvSpPr txBox="1"/>
          <p:nvPr/>
        </p:nvSpPr>
        <p:spPr>
          <a:xfrm>
            <a:off x="6191711" y="5015655"/>
            <a:ext cx="1514213" cy="323165"/>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56" name="Rectangle: Rounded Corners 26">
            <a:extLst>
              <a:ext uri="{FF2B5EF4-FFF2-40B4-BE49-F238E27FC236}">
                <a16:creationId xmlns:a16="http://schemas.microsoft.com/office/drawing/2014/main" id="{FAD7B474-05FF-AA53-8650-4071A31BCFF4}"/>
              </a:ext>
            </a:extLst>
          </p:cNvPr>
          <p:cNvSpPr/>
          <p:nvPr/>
        </p:nvSpPr>
        <p:spPr>
          <a:xfrm>
            <a:off x="7153637" y="452225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57" name="Rectangle: Rounded Corners 6">
            <a:extLst>
              <a:ext uri="{FF2B5EF4-FFF2-40B4-BE49-F238E27FC236}">
                <a16:creationId xmlns:a16="http://schemas.microsoft.com/office/drawing/2014/main" id="{8FBE1AA1-339B-375C-6A4E-9FD3A69F6F60}"/>
              </a:ext>
            </a:extLst>
          </p:cNvPr>
          <p:cNvSpPr/>
          <p:nvPr/>
        </p:nvSpPr>
        <p:spPr>
          <a:xfrm>
            <a:off x="8510827" y="237348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3/5</a:t>
            </a:r>
          </a:p>
        </p:txBody>
      </p:sp>
      <p:sp>
        <p:nvSpPr>
          <p:cNvPr id="58" name="TextBox 57">
            <a:extLst>
              <a:ext uri="{FF2B5EF4-FFF2-40B4-BE49-F238E27FC236}">
                <a16:creationId xmlns:a16="http://schemas.microsoft.com/office/drawing/2014/main" id="{48F44AB8-78B3-8550-2050-60EEE2D4A9A8}"/>
              </a:ext>
            </a:extLst>
          </p:cNvPr>
          <p:cNvSpPr txBox="1"/>
          <p:nvPr/>
        </p:nvSpPr>
        <p:spPr>
          <a:xfrm>
            <a:off x="6221995" y="5471184"/>
            <a:ext cx="2414971" cy="1015663"/>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M0: Incorrect work. They introduce a minus sign when removing the </a:t>
            </a:r>
            <a:r>
              <a:rPr lang="en-GB" sz="1500" dirty="0" err="1"/>
              <a:t>lns</a:t>
            </a:r>
            <a:endParaRPr lang="en-GB" sz="1500" dirty="0"/>
          </a:p>
        </p:txBody>
      </p:sp>
      <p:sp>
        <p:nvSpPr>
          <p:cNvPr id="59" name="Rectangle: Rounded Corners 26">
            <a:extLst>
              <a:ext uri="{FF2B5EF4-FFF2-40B4-BE49-F238E27FC236}">
                <a16:creationId xmlns:a16="http://schemas.microsoft.com/office/drawing/2014/main" id="{D8BBEFA5-111B-012E-DAE3-8A9E786C146D}"/>
              </a:ext>
            </a:extLst>
          </p:cNvPr>
          <p:cNvSpPr/>
          <p:nvPr/>
        </p:nvSpPr>
        <p:spPr>
          <a:xfrm>
            <a:off x="9664700" y="19052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60" name="TextBox 59">
            <a:extLst>
              <a:ext uri="{FF2B5EF4-FFF2-40B4-BE49-F238E27FC236}">
                <a16:creationId xmlns:a16="http://schemas.microsoft.com/office/drawing/2014/main" id="{0CFE5DF8-06FA-0C0C-C925-49ADC78C390A}"/>
              </a:ext>
            </a:extLst>
          </p:cNvPr>
          <p:cNvSpPr txBox="1"/>
          <p:nvPr/>
        </p:nvSpPr>
        <p:spPr>
          <a:xfrm>
            <a:off x="9499466" y="3870418"/>
            <a:ext cx="2414971" cy="784830"/>
          </a:xfrm>
          <a:prstGeom prst="rect">
            <a:avLst/>
          </a:prstGeom>
          <a:solidFill>
            <a:schemeClr val="accent2">
              <a:lumMod val="20000"/>
              <a:lumOff val="80000"/>
            </a:schemeClr>
          </a:solidFill>
        </p:spPr>
        <p:txBody>
          <a:bodyPr wrap="square" rtlCol="0">
            <a:spAutoFit/>
          </a:bodyPr>
          <a:lstStyle/>
          <a:p>
            <a:r>
              <a:rPr lang="en-GB" sz="1500" dirty="0"/>
              <a:t>M0: Does not have an equation of the required form</a:t>
            </a:r>
          </a:p>
        </p:txBody>
      </p:sp>
      <p:sp>
        <p:nvSpPr>
          <p:cNvPr id="61" name="Rectangle: Rounded Corners 26">
            <a:extLst>
              <a:ext uri="{FF2B5EF4-FFF2-40B4-BE49-F238E27FC236}">
                <a16:creationId xmlns:a16="http://schemas.microsoft.com/office/drawing/2014/main" id="{F2D9B4F7-31C1-E3BF-5136-6D7CC2FD00CF}"/>
              </a:ext>
            </a:extLst>
          </p:cNvPr>
          <p:cNvSpPr/>
          <p:nvPr/>
        </p:nvSpPr>
        <p:spPr>
          <a:xfrm>
            <a:off x="11575469" y="251295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62" name="TextBox 61">
            <a:extLst>
              <a:ext uri="{FF2B5EF4-FFF2-40B4-BE49-F238E27FC236}">
                <a16:creationId xmlns:a16="http://schemas.microsoft.com/office/drawing/2014/main" id="{1F2D1779-446A-1DB6-9A7B-6CDCA7C8DCF0}"/>
              </a:ext>
            </a:extLst>
          </p:cNvPr>
          <p:cNvSpPr txBox="1"/>
          <p:nvPr/>
        </p:nvSpPr>
        <p:spPr>
          <a:xfrm>
            <a:off x="9550151" y="4757122"/>
            <a:ext cx="1514213"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63" name="Rectangle: Rounded Corners 26">
            <a:extLst>
              <a:ext uri="{FF2B5EF4-FFF2-40B4-BE49-F238E27FC236}">
                <a16:creationId xmlns:a16="http://schemas.microsoft.com/office/drawing/2014/main" id="{AE883F03-8935-41DF-5AC3-22BC372F598D}"/>
              </a:ext>
            </a:extLst>
          </p:cNvPr>
          <p:cNvSpPr/>
          <p:nvPr/>
        </p:nvSpPr>
        <p:spPr>
          <a:xfrm>
            <a:off x="9731574" y="265243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64" name="Rectangle: Rounded Corners 6">
            <a:extLst>
              <a:ext uri="{FF2B5EF4-FFF2-40B4-BE49-F238E27FC236}">
                <a16:creationId xmlns:a16="http://schemas.microsoft.com/office/drawing/2014/main" id="{62D59E9A-496E-2E95-E95E-B00B088B8839}"/>
              </a:ext>
            </a:extLst>
          </p:cNvPr>
          <p:cNvSpPr/>
          <p:nvPr/>
        </p:nvSpPr>
        <p:spPr>
          <a:xfrm>
            <a:off x="11067658" y="307853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65" name="TextBox 64">
            <a:extLst>
              <a:ext uri="{FF2B5EF4-FFF2-40B4-BE49-F238E27FC236}">
                <a16:creationId xmlns:a16="http://schemas.microsoft.com/office/drawing/2014/main" id="{2DF0DF38-57A1-FF4C-D9FA-9D4DC57A683B}"/>
              </a:ext>
            </a:extLst>
          </p:cNvPr>
          <p:cNvSpPr txBox="1"/>
          <p:nvPr/>
        </p:nvSpPr>
        <p:spPr>
          <a:xfrm>
            <a:off x="9449696" y="5305357"/>
            <a:ext cx="2414971"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solidFill>
                  <a:sysClr val="windowText" lastClr="000000"/>
                </a:solidFill>
              </a:rPr>
              <a:t>B</a:t>
            </a:r>
            <a:r>
              <a:rPr lang="en-GB" sz="1500" dirty="0"/>
              <a:t>0B0: No attempt seen</a:t>
            </a:r>
          </a:p>
        </p:txBody>
      </p:sp>
      <p:sp>
        <p:nvSpPr>
          <p:cNvPr id="66" name="Rectangle: Rounded Corners 26">
            <a:extLst>
              <a:ext uri="{FF2B5EF4-FFF2-40B4-BE49-F238E27FC236}">
                <a16:creationId xmlns:a16="http://schemas.microsoft.com/office/drawing/2014/main" id="{8394897A-ABBF-20EA-CC41-E908DAA11632}"/>
              </a:ext>
            </a:extLst>
          </p:cNvPr>
          <p:cNvSpPr/>
          <p:nvPr/>
        </p:nvSpPr>
        <p:spPr>
          <a:xfrm>
            <a:off x="9737507" y="3271015"/>
            <a:ext cx="816462" cy="364921"/>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B0B0</a:t>
            </a:r>
          </a:p>
        </p:txBody>
      </p:sp>
      <p:sp>
        <p:nvSpPr>
          <p:cNvPr id="67" name="Rectangle: Rounded Corners 6">
            <a:extLst>
              <a:ext uri="{FF2B5EF4-FFF2-40B4-BE49-F238E27FC236}">
                <a16:creationId xmlns:a16="http://schemas.microsoft.com/office/drawing/2014/main" id="{5D6D0E85-76BC-A250-C11E-EC1184D79C7F}"/>
              </a:ext>
            </a:extLst>
          </p:cNvPr>
          <p:cNvSpPr/>
          <p:nvPr/>
        </p:nvSpPr>
        <p:spPr>
          <a:xfrm>
            <a:off x="8873523" y="590387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0/2</a:t>
            </a:r>
          </a:p>
        </p:txBody>
      </p:sp>
      <p:sp>
        <p:nvSpPr>
          <p:cNvPr id="68" name="Rectangle: Rounded Corners 6">
            <a:extLst>
              <a:ext uri="{FF2B5EF4-FFF2-40B4-BE49-F238E27FC236}">
                <a16:creationId xmlns:a16="http://schemas.microsoft.com/office/drawing/2014/main" id="{04428393-F585-5A15-60A1-059E094B88B4}"/>
              </a:ext>
            </a:extLst>
          </p:cNvPr>
          <p:cNvSpPr/>
          <p:nvPr/>
        </p:nvSpPr>
        <p:spPr>
          <a:xfrm>
            <a:off x="10912341" y="6068919"/>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5/12</a:t>
            </a:r>
          </a:p>
        </p:txBody>
      </p:sp>
      <p:sp>
        <p:nvSpPr>
          <p:cNvPr id="2" name="Rectangle: Rounded Corners 3">
            <a:hlinkClick r:id="rId10" action="ppaction://hlinksldjump"/>
            <a:extLst>
              <a:ext uri="{FF2B5EF4-FFF2-40B4-BE49-F238E27FC236}">
                <a16:creationId xmlns:a16="http://schemas.microsoft.com/office/drawing/2014/main" id="{1BCC1DD6-FC02-2254-44F3-6FC9F8977D3A}"/>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11"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12773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6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7"/>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F4BCC0E-57BA-82D3-74F4-C7DC3858D4D6}"/>
              </a:ext>
            </a:extLst>
          </p:cNvPr>
          <p:cNvGraphicFramePr>
            <a:graphicFrameLocks noGrp="1"/>
          </p:cNvGraphicFramePr>
          <p:nvPr>
            <p:extLst>
              <p:ext uri="{D42A27DB-BD31-4B8C-83A1-F6EECF244321}">
                <p14:modId xmlns:p14="http://schemas.microsoft.com/office/powerpoint/2010/main" val="993207361"/>
              </p:ext>
            </p:extLst>
          </p:nvPr>
        </p:nvGraphicFramePr>
        <p:xfrm>
          <a:off x="3805569" y="20126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12 -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8F88B97-7A2D-33CF-C740-8FA944928334}"/>
              </a:ext>
            </a:extLst>
          </p:cNvPr>
          <p:cNvPicPr>
            <a:picLocks noChangeAspect="1"/>
          </p:cNvPicPr>
          <p:nvPr/>
        </p:nvPicPr>
        <p:blipFill>
          <a:blip r:embed="rId2"/>
          <a:stretch>
            <a:fillRect/>
          </a:stretch>
        </p:blipFill>
        <p:spPr>
          <a:xfrm>
            <a:off x="3823556" y="178724"/>
            <a:ext cx="314476" cy="330200"/>
          </a:xfrm>
          <a:prstGeom prst="rect">
            <a:avLst/>
          </a:prstGeom>
        </p:spPr>
      </p:pic>
      <p:pic>
        <p:nvPicPr>
          <p:cNvPr id="6" name="Picture 5" descr="A math equations on a piece of paper&#10;&#10;Description automatically generated">
            <a:extLst>
              <a:ext uri="{FF2B5EF4-FFF2-40B4-BE49-F238E27FC236}">
                <a16:creationId xmlns:a16="http://schemas.microsoft.com/office/drawing/2014/main" id="{A69A51B0-F433-E3AA-CA3D-F825ABD8AA79}"/>
              </a:ext>
            </a:extLst>
          </p:cNvPr>
          <p:cNvPicPr>
            <a:picLocks noChangeAspect="1"/>
          </p:cNvPicPr>
          <p:nvPr/>
        </p:nvPicPr>
        <p:blipFill>
          <a:blip r:embed="rId3"/>
          <a:stretch>
            <a:fillRect/>
          </a:stretch>
        </p:blipFill>
        <p:spPr>
          <a:xfrm>
            <a:off x="225898" y="754434"/>
            <a:ext cx="2568102" cy="2674566"/>
          </a:xfrm>
          <a:prstGeom prst="rect">
            <a:avLst/>
          </a:prstGeom>
        </p:spPr>
      </p:pic>
      <p:pic>
        <p:nvPicPr>
          <p:cNvPr id="10" name="Picture 9" descr="A math equations on a piece of paper&#10;&#10;Description automatically generated">
            <a:extLst>
              <a:ext uri="{FF2B5EF4-FFF2-40B4-BE49-F238E27FC236}">
                <a16:creationId xmlns:a16="http://schemas.microsoft.com/office/drawing/2014/main" id="{430B16D7-1B14-29C5-15F0-6D46F9B8D346}"/>
              </a:ext>
            </a:extLst>
          </p:cNvPr>
          <p:cNvPicPr>
            <a:picLocks noChangeAspect="1"/>
          </p:cNvPicPr>
          <p:nvPr/>
        </p:nvPicPr>
        <p:blipFill>
          <a:blip r:embed="rId4"/>
          <a:stretch>
            <a:fillRect/>
          </a:stretch>
        </p:blipFill>
        <p:spPr>
          <a:xfrm>
            <a:off x="3712354" y="717527"/>
            <a:ext cx="3473487" cy="3409004"/>
          </a:xfrm>
          <a:prstGeom prst="rect">
            <a:avLst/>
          </a:prstGeom>
        </p:spPr>
      </p:pic>
      <p:pic>
        <p:nvPicPr>
          <p:cNvPr id="12" name="Picture 11" descr="A math equations on a lined paper&#10;&#10;Description automatically generated">
            <a:extLst>
              <a:ext uri="{FF2B5EF4-FFF2-40B4-BE49-F238E27FC236}">
                <a16:creationId xmlns:a16="http://schemas.microsoft.com/office/drawing/2014/main" id="{6A5B909C-DD4B-63F0-2F42-76BAD1590825}"/>
              </a:ext>
            </a:extLst>
          </p:cNvPr>
          <p:cNvPicPr>
            <a:picLocks noChangeAspect="1"/>
          </p:cNvPicPr>
          <p:nvPr/>
        </p:nvPicPr>
        <p:blipFill>
          <a:blip r:embed="rId5"/>
          <a:stretch>
            <a:fillRect/>
          </a:stretch>
        </p:blipFill>
        <p:spPr>
          <a:xfrm>
            <a:off x="8073707" y="530673"/>
            <a:ext cx="3030764" cy="2213686"/>
          </a:xfrm>
          <a:prstGeom prst="rect">
            <a:avLst/>
          </a:prstGeom>
        </p:spPr>
      </p:pic>
      <p:pic>
        <p:nvPicPr>
          <p:cNvPr id="14" name="Picture 13" descr="A close up of a text&#10;&#10;Description automatically generated">
            <a:extLst>
              <a:ext uri="{FF2B5EF4-FFF2-40B4-BE49-F238E27FC236}">
                <a16:creationId xmlns:a16="http://schemas.microsoft.com/office/drawing/2014/main" id="{FC8E8C75-147F-0001-3261-3F7A6BC1BE31}"/>
              </a:ext>
            </a:extLst>
          </p:cNvPr>
          <p:cNvPicPr>
            <a:picLocks noChangeAspect="1"/>
          </p:cNvPicPr>
          <p:nvPr/>
        </p:nvPicPr>
        <p:blipFill>
          <a:blip r:embed="rId6"/>
          <a:stretch>
            <a:fillRect/>
          </a:stretch>
        </p:blipFill>
        <p:spPr>
          <a:xfrm>
            <a:off x="8104195" y="2831557"/>
            <a:ext cx="3473487" cy="440778"/>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755AA071-0B0B-ACD1-7E69-AC964ABB8A12}"/>
                  </a:ext>
                </a:extLst>
              </p:cNvPr>
              <p:cNvSpPr txBox="1"/>
              <p:nvPr/>
            </p:nvSpPr>
            <p:spPr>
              <a:xfrm>
                <a:off x="119210" y="3651968"/>
                <a:ext cx="2705278" cy="137441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Sets </a:t>
                </a:r>
                <a14:m>
                  <m:oMath xmlns:m="http://schemas.openxmlformats.org/officeDocument/2006/math">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𝑉</m:t>
                        </m:r>
                        <m:r>
                          <a:rPr lang="en-GB" sz="1500" i="1">
                            <a:latin typeface="Cambria Math" panose="02040503050406030204" pitchFamily="18" charset="0"/>
                          </a:rPr>
                          <m:t>(25−</m:t>
                        </m:r>
                        <m:r>
                          <a:rPr lang="en-GB" sz="1500" i="1">
                            <a:latin typeface="Cambria Math" panose="02040503050406030204" pitchFamily="18" charset="0"/>
                          </a:rPr>
                          <m:t>𝑉</m:t>
                        </m:r>
                        <m:r>
                          <a:rPr lang="en-GB" sz="1500" i="1">
                            <a:latin typeface="Cambria Math" panose="02040503050406030204" pitchFamily="18" charset="0"/>
                          </a:rPr>
                          <m:t>)</m:t>
                        </m:r>
                      </m:den>
                    </m:f>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𝐴</m:t>
                        </m:r>
                      </m:num>
                      <m:den>
                        <m:r>
                          <a:rPr lang="en-GB" sz="1500" i="1">
                            <a:latin typeface="Cambria Math" panose="02040503050406030204" pitchFamily="18" charset="0"/>
                          </a:rPr>
                          <m:t>𝑉</m:t>
                        </m:r>
                      </m:den>
                    </m:f>
                    <m:r>
                      <a:rPr lang="en-GB" sz="1500" i="1">
                        <a:latin typeface="Cambria Math" panose="02040503050406030204" pitchFamily="18" charset="0"/>
                      </a:rPr>
                      <m:t>+</m:t>
                    </m:r>
                    <m:f>
                      <m:fPr>
                        <m:ctrlPr>
                          <a:rPr lang="en-GB" sz="1500" i="1">
                            <a:latin typeface="Cambria Math" panose="02040503050406030204" pitchFamily="18" charset="0"/>
                          </a:rPr>
                        </m:ctrlPr>
                      </m:fPr>
                      <m:num>
                        <m:r>
                          <a:rPr lang="en-GB" sz="1500" i="1">
                            <a:latin typeface="Cambria Math" panose="02040503050406030204" pitchFamily="18" charset="0"/>
                          </a:rPr>
                          <m:t>𝐵</m:t>
                        </m:r>
                      </m:num>
                      <m:den>
                        <m:r>
                          <a:rPr lang="en-GB" sz="1500" i="1">
                            <a:latin typeface="Cambria Math" panose="02040503050406030204" pitchFamily="18" charset="0"/>
                          </a:rPr>
                          <m:t>(25−</m:t>
                        </m:r>
                        <m:r>
                          <a:rPr lang="en-GB" sz="1500" i="1">
                            <a:latin typeface="Cambria Math" panose="02040503050406030204" pitchFamily="18" charset="0"/>
                          </a:rPr>
                          <m:t>𝑣</m:t>
                        </m:r>
                        <m:r>
                          <a:rPr lang="en-GB" sz="1500" i="1">
                            <a:latin typeface="Cambria Math" panose="02040503050406030204" pitchFamily="18" charset="0"/>
                          </a:rPr>
                          <m:t>)</m:t>
                        </m:r>
                      </m:den>
                    </m:f>
                  </m:oMath>
                </a14:m>
                <a:r>
                  <a:rPr lang="en-GB" sz="1500" dirty="0"/>
                  <a:t> and uses a correct method to identify the value of at least one constant</a:t>
                </a:r>
              </a:p>
            </p:txBody>
          </p:sp>
        </mc:Choice>
        <mc:Fallback xmlns="">
          <p:sp>
            <p:nvSpPr>
              <p:cNvPr id="15" name="TextBox 14">
                <a:extLst>
                  <a:ext uri="{FF2B5EF4-FFF2-40B4-BE49-F238E27FC236}">
                    <a16:creationId xmlns:a16="http://schemas.microsoft.com/office/drawing/2014/main" id="{755AA071-0B0B-ACD1-7E69-AC964ABB8A12}"/>
                  </a:ext>
                </a:extLst>
              </p:cNvPr>
              <p:cNvSpPr txBox="1">
                <a:spLocks noRot="1" noChangeAspect="1" noMove="1" noResize="1" noEditPoints="1" noAdjustHandles="1" noChangeArrowheads="1" noChangeShapeType="1" noTextEdit="1"/>
              </p:cNvSpPr>
              <p:nvPr/>
            </p:nvSpPr>
            <p:spPr>
              <a:xfrm>
                <a:off x="119210" y="3651968"/>
                <a:ext cx="2705278" cy="1374415"/>
              </a:xfrm>
              <a:prstGeom prst="rect">
                <a:avLst/>
              </a:prstGeom>
              <a:blipFill>
                <a:blip r:embed="rId7"/>
                <a:stretch>
                  <a:fillRect l="-903" t="-885" r="-1580" b="-3982"/>
                </a:stretch>
              </a:blipFill>
            </p:spPr>
            <p:txBody>
              <a:bodyPr/>
              <a:lstStyle/>
              <a:p>
                <a:r>
                  <a:rPr lang="en-GB">
                    <a:noFill/>
                  </a:rPr>
                  <a:t> </a:t>
                </a:r>
              </a:p>
            </p:txBody>
          </p:sp>
        </mc:Fallback>
      </mc:AlternateContent>
      <p:sp>
        <p:nvSpPr>
          <p:cNvPr id="16" name="Rectangle: Rounded Corners 26">
            <a:extLst>
              <a:ext uri="{FF2B5EF4-FFF2-40B4-BE49-F238E27FC236}">
                <a16:creationId xmlns:a16="http://schemas.microsoft.com/office/drawing/2014/main" id="{1691814A-D2B3-1FEF-C969-E51E274C3468}"/>
              </a:ext>
            </a:extLst>
          </p:cNvPr>
          <p:cNvSpPr/>
          <p:nvPr/>
        </p:nvSpPr>
        <p:spPr>
          <a:xfrm>
            <a:off x="241222" y="112649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7" name="TextBox 16">
            <a:extLst>
              <a:ext uri="{FF2B5EF4-FFF2-40B4-BE49-F238E27FC236}">
                <a16:creationId xmlns:a16="http://schemas.microsoft.com/office/drawing/2014/main" id="{85664AC2-CA8E-8C08-32C4-09D6A7016493}"/>
              </a:ext>
            </a:extLst>
          </p:cNvPr>
          <p:cNvSpPr txBox="1"/>
          <p:nvPr/>
        </p:nvSpPr>
        <p:spPr>
          <a:xfrm>
            <a:off x="119210" y="5141798"/>
            <a:ext cx="2607289" cy="553998"/>
          </a:xfrm>
          <a:prstGeom prst="rect">
            <a:avLst/>
          </a:prstGeom>
          <a:solidFill>
            <a:schemeClr val="tx2">
              <a:lumMod val="20000"/>
              <a:lumOff val="80000"/>
            </a:schemeClr>
          </a:solidFill>
        </p:spPr>
        <p:txBody>
          <a:bodyPr wrap="square" rtlCol="0">
            <a:spAutoFit/>
          </a:bodyPr>
          <a:lstStyle/>
          <a:p>
            <a:r>
              <a:rPr lang="en-GB" sz="1500" dirty="0"/>
              <a:t>A1: Correct partial fractions in any form</a:t>
            </a:r>
          </a:p>
        </p:txBody>
      </p:sp>
      <p:sp>
        <p:nvSpPr>
          <p:cNvPr id="18" name="Rectangle: Rounded Corners 26">
            <a:extLst>
              <a:ext uri="{FF2B5EF4-FFF2-40B4-BE49-F238E27FC236}">
                <a16:creationId xmlns:a16="http://schemas.microsoft.com/office/drawing/2014/main" id="{C0EC1B77-FD4C-29BB-D874-82C15079B3E9}"/>
              </a:ext>
            </a:extLst>
          </p:cNvPr>
          <p:cNvSpPr/>
          <p:nvPr/>
        </p:nvSpPr>
        <p:spPr>
          <a:xfrm>
            <a:off x="1634316" y="245744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9" name="Rectangle: Rounded Corners 6">
            <a:extLst>
              <a:ext uri="{FF2B5EF4-FFF2-40B4-BE49-F238E27FC236}">
                <a16:creationId xmlns:a16="http://schemas.microsoft.com/office/drawing/2014/main" id="{0A0C7E2D-AF70-71BE-ED56-2167B4B708AB}"/>
              </a:ext>
            </a:extLst>
          </p:cNvPr>
          <p:cNvSpPr/>
          <p:nvPr/>
        </p:nvSpPr>
        <p:spPr>
          <a:xfrm>
            <a:off x="2664943" y="175974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20" name="TextBox 19">
            <a:extLst>
              <a:ext uri="{FF2B5EF4-FFF2-40B4-BE49-F238E27FC236}">
                <a16:creationId xmlns:a16="http://schemas.microsoft.com/office/drawing/2014/main" id="{3BC770C6-5DB3-7D44-39F2-17C69CFD395E}"/>
              </a:ext>
            </a:extLst>
          </p:cNvPr>
          <p:cNvSpPr txBox="1"/>
          <p:nvPr/>
        </p:nvSpPr>
        <p:spPr>
          <a:xfrm>
            <a:off x="119210" y="5872497"/>
            <a:ext cx="3030212"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 </a:t>
            </a:r>
            <a:r>
              <a:rPr lang="en-GB" sz="1500" dirty="0"/>
              <a:t>Mark (b) and (c) together</a:t>
            </a:r>
          </a:p>
          <a:p>
            <a:r>
              <a:rPr lang="en-GB" sz="1500" dirty="0"/>
              <a:t>M1: Integrates to reach the required form.</a:t>
            </a:r>
          </a:p>
        </p:txBody>
      </p:sp>
      <p:sp>
        <p:nvSpPr>
          <p:cNvPr id="22" name="Rectangle: Rounded Corners 26">
            <a:extLst>
              <a:ext uri="{FF2B5EF4-FFF2-40B4-BE49-F238E27FC236}">
                <a16:creationId xmlns:a16="http://schemas.microsoft.com/office/drawing/2014/main" id="{9FF73C03-DEB4-8673-C11D-B359B905A816}"/>
              </a:ext>
            </a:extLst>
          </p:cNvPr>
          <p:cNvSpPr/>
          <p:nvPr/>
        </p:nvSpPr>
        <p:spPr>
          <a:xfrm>
            <a:off x="6190417" y="99506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4B59BF24-E0D8-0914-95E3-0BF051B779DF}"/>
              </a:ext>
            </a:extLst>
          </p:cNvPr>
          <p:cNvSpPr txBox="1"/>
          <p:nvPr/>
        </p:nvSpPr>
        <p:spPr>
          <a:xfrm>
            <a:off x="2910380" y="4177229"/>
            <a:ext cx="2607289" cy="1015663"/>
          </a:xfrm>
          <a:prstGeom prst="rect">
            <a:avLst/>
          </a:prstGeom>
          <a:solidFill>
            <a:schemeClr val="tx2">
              <a:lumMod val="20000"/>
              <a:lumOff val="80000"/>
            </a:schemeClr>
          </a:solidFill>
        </p:spPr>
        <p:txBody>
          <a:bodyPr wrap="square" rtlCol="0">
            <a:spAutoFit/>
          </a:bodyPr>
          <a:lstStyle/>
          <a:p>
            <a:r>
              <a:rPr lang="en-GB" sz="1500" dirty="0"/>
              <a:t>A1ft: Fully correct equation following through their </a:t>
            </a:r>
            <a:r>
              <a:rPr lang="en-GB" sz="1500" i="1" dirty="0"/>
              <a:t>A</a:t>
            </a:r>
            <a:r>
              <a:rPr lang="en-GB" sz="1500" dirty="0"/>
              <a:t> and </a:t>
            </a:r>
            <a:r>
              <a:rPr lang="en-GB" sz="1500" i="1" dirty="0"/>
              <a:t>B</a:t>
            </a:r>
            <a:r>
              <a:rPr lang="en-GB" sz="1500" dirty="0"/>
              <a:t> (the + </a:t>
            </a:r>
            <a:r>
              <a:rPr lang="en-GB" sz="1500" i="1" dirty="0"/>
              <a:t>c</a:t>
            </a:r>
            <a:r>
              <a:rPr lang="en-GB" sz="1500" dirty="0"/>
              <a:t> is not required for this mark)</a:t>
            </a:r>
          </a:p>
        </p:txBody>
      </p:sp>
      <p:sp>
        <p:nvSpPr>
          <p:cNvPr id="24" name="Rectangle: Rounded Corners 26">
            <a:extLst>
              <a:ext uri="{FF2B5EF4-FFF2-40B4-BE49-F238E27FC236}">
                <a16:creationId xmlns:a16="http://schemas.microsoft.com/office/drawing/2014/main" id="{BEA77167-CA85-2359-8324-881035A941A5}"/>
              </a:ext>
            </a:extLst>
          </p:cNvPr>
          <p:cNvSpPr/>
          <p:nvPr/>
        </p:nvSpPr>
        <p:spPr>
          <a:xfrm>
            <a:off x="6369245" y="1729971"/>
            <a:ext cx="498019" cy="40691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A1ft</a:t>
            </a:r>
          </a:p>
        </p:txBody>
      </p:sp>
      <p:sp>
        <p:nvSpPr>
          <p:cNvPr id="25" name="TextBox 24">
            <a:extLst>
              <a:ext uri="{FF2B5EF4-FFF2-40B4-BE49-F238E27FC236}">
                <a16:creationId xmlns:a16="http://schemas.microsoft.com/office/drawing/2014/main" id="{FC28E6FC-C015-4991-299A-B78447A82B41}"/>
              </a:ext>
            </a:extLst>
          </p:cNvPr>
          <p:cNvSpPr txBox="1"/>
          <p:nvPr/>
        </p:nvSpPr>
        <p:spPr>
          <a:xfrm>
            <a:off x="3154792" y="5360004"/>
            <a:ext cx="2294306" cy="784830"/>
          </a:xfrm>
          <a:prstGeom prst="rect">
            <a:avLst/>
          </a:prstGeom>
          <a:solidFill>
            <a:schemeClr val="tx2">
              <a:lumMod val="20000"/>
              <a:lumOff val="80000"/>
            </a:schemeClr>
          </a:solidFill>
        </p:spPr>
        <p:txBody>
          <a:bodyPr wrap="square" rtlCol="0">
            <a:spAutoFit/>
          </a:bodyPr>
          <a:lstStyle/>
          <a:p>
            <a:r>
              <a:rPr lang="en-GB" sz="1500" dirty="0"/>
              <a:t>M1: States or uses </a:t>
            </a:r>
            <a:r>
              <a:rPr lang="en-GB" sz="1500" i="1" dirty="0"/>
              <a:t>t</a:t>
            </a:r>
            <a:r>
              <a:rPr lang="en-GB" sz="1500" dirty="0"/>
              <a:t>=0 and </a:t>
            </a:r>
            <a:r>
              <a:rPr lang="en-GB" sz="1500" i="1" dirty="0"/>
              <a:t>V</a:t>
            </a:r>
            <a:r>
              <a:rPr lang="en-GB" sz="1500" dirty="0"/>
              <a:t>=20 to find their constant of integration</a:t>
            </a:r>
          </a:p>
        </p:txBody>
      </p:sp>
      <p:sp>
        <p:nvSpPr>
          <p:cNvPr id="26" name="Rectangle: Rounded Corners 26">
            <a:extLst>
              <a:ext uri="{FF2B5EF4-FFF2-40B4-BE49-F238E27FC236}">
                <a16:creationId xmlns:a16="http://schemas.microsoft.com/office/drawing/2014/main" id="{1B1FAB16-2D28-13F1-31E0-A47F3B339D17}"/>
              </a:ext>
            </a:extLst>
          </p:cNvPr>
          <p:cNvSpPr/>
          <p:nvPr/>
        </p:nvSpPr>
        <p:spPr>
          <a:xfrm>
            <a:off x="6687708" y="28095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7" name="TextBox 26">
            <a:extLst>
              <a:ext uri="{FF2B5EF4-FFF2-40B4-BE49-F238E27FC236}">
                <a16:creationId xmlns:a16="http://schemas.microsoft.com/office/drawing/2014/main" id="{FFE64C90-5044-B106-D8B9-92B6818C0800}"/>
              </a:ext>
            </a:extLst>
          </p:cNvPr>
          <p:cNvSpPr txBox="1"/>
          <p:nvPr/>
        </p:nvSpPr>
        <p:spPr>
          <a:xfrm>
            <a:off x="5735647" y="4261943"/>
            <a:ext cx="2800647" cy="1246495"/>
          </a:xfrm>
          <a:prstGeom prst="rect">
            <a:avLst/>
          </a:prstGeom>
          <a:solidFill>
            <a:schemeClr val="tx2">
              <a:lumMod val="20000"/>
              <a:lumOff val="80000"/>
            </a:schemeClr>
          </a:solidFill>
        </p:spPr>
        <p:txBody>
          <a:bodyPr wrap="square" rtlCol="0">
            <a:spAutoFit/>
          </a:bodyPr>
          <a:lstStyle/>
          <a:p>
            <a:r>
              <a:rPr lang="en-GB" sz="1500" dirty="0"/>
              <a:t>dM1: States or uses </a:t>
            </a:r>
            <a:r>
              <a:rPr lang="en-GB" sz="1500" i="1" dirty="0"/>
              <a:t>V</a:t>
            </a:r>
            <a:r>
              <a:rPr lang="en-GB" sz="1500" dirty="0"/>
              <a:t>=24 and proceeds to find a value for </a:t>
            </a:r>
            <a:r>
              <a:rPr lang="en-GB" sz="1500" i="1" dirty="0"/>
              <a:t>t</a:t>
            </a:r>
            <a:r>
              <a:rPr lang="en-GB" sz="1500" dirty="0"/>
              <a:t>. It is dependent on the previous method mark and an attempt to integrate both sides</a:t>
            </a:r>
          </a:p>
        </p:txBody>
      </p:sp>
      <p:sp>
        <p:nvSpPr>
          <p:cNvPr id="28" name="Rectangle: Rounded Corners 26">
            <a:extLst>
              <a:ext uri="{FF2B5EF4-FFF2-40B4-BE49-F238E27FC236}">
                <a16:creationId xmlns:a16="http://schemas.microsoft.com/office/drawing/2014/main" id="{AE5CBC9C-7867-ECAB-B08A-69B52386899C}"/>
              </a:ext>
            </a:extLst>
          </p:cNvPr>
          <p:cNvSpPr/>
          <p:nvPr/>
        </p:nvSpPr>
        <p:spPr>
          <a:xfrm>
            <a:off x="3518597" y="3236505"/>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9" name="TextBox 28">
            <a:extLst>
              <a:ext uri="{FF2B5EF4-FFF2-40B4-BE49-F238E27FC236}">
                <a16:creationId xmlns:a16="http://schemas.microsoft.com/office/drawing/2014/main" id="{C634D308-1B0E-BD1E-1C5A-84B98CC1279B}"/>
              </a:ext>
            </a:extLst>
          </p:cNvPr>
          <p:cNvSpPr txBox="1"/>
          <p:nvPr/>
        </p:nvSpPr>
        <p:spPr>
          <a:xfrm>
            <a:off x="3331759" y="6233082"/>
            <a:ext cx="2607289" cy="553998"/>
          </a:xfrm>
          <a:prstGeom prst="rect">
            <a:avLst/>
          </a:prstGeom>
          <a:solidFill>
            <a:schemeClr val="tx2">
              <a:lumMod val="20000"/>
              <a:lumOff val="80000"/>
            </a:schemeClr>
          </a:solidFill>
        </p:spPr>
        <p:txBody>
          <a:bodyPr wrap="square" rtlCol="0">
            <a:spAutoFit/>
          </a:bodyPr>
          <a:lstStyle/>
          <a:p>
            <a:r>
              <a:rPr lang="en-GB" sz="1500" dirty="0"/>
              <a:t>A1: Correct value of 43 or </a:t>
            </a:r>
            <a:r>
              <a:rPr lang="en-GB" sz="1500" dirty="0" err="1"/>
              <a:t>awrt</a:t>
            </a:r>
            <a:r>
              <a:rPr lang="en-GB" sz="1500" dirty="0"/>
              <a:t> 43.0 or exact value of 24ln6 </a:t>
            </a:r>
          </a:p>
        </p:txBody>
      </p:sp>
      <p:sp>
        <p:nvSpPr>
          <p:cNvPr id="30" name="Rectangle: Rounded Corners 26">
            <a:extLst>
              <a:ext uri="{FF2B5EF4-FFF2-40B4-BE49-F238E27FC236}">
                <a16:creationId xmlns:a16="http://schemas.microsoft.com/office/drawing/2014/main" id="{AE76EAB5-2092-C2C6-5C62-5B84408FE60C}"/>
              </a:ext>
            </a:extLst>
          </p:cNvPr>
          <p:cNvSpPr/>
          <p:nvPr/>
        </p:nvSpPr>
        <p:spPr>
          <a:xfrm>
            <a:off x="7359917" y="362318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1" name="Rectangle: Rounded Corners 6">
            <a:extLst>
              <a:ext uri="{FF2B5EF4-FFF2-40B4-BE49-F238E27FC236}">
                <a16:creationId xmlns:a16="http://schemas.microsoft.com/office/drawing/2014/main" id="{DB70EE65-1378-DD19-BA34-ED9AD2A8802D}"/>
              </a:ext>
            </a:extLst>
          </p:cNvPr>
          <p:cNvSpPr/>
          <p:nvPr/>
        </p:nvSpPr>
        <p:spPr>
          <a:xfrm>
            <a:off x="6844015" y="79792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5/5</a:t>
            </a:r>
          </a:p>
        </p:txBody>
      </p:sp>
      <p:sp>
        <p:nvSpPr>
          <p:cNvPr id="32" name="TextBox 31">
            <a:extLst>
              <a:ext uri="{FF2B5EF4-FFF2-40B4-BE49-F238E27FC236}">
                <a16:creationId xmlns:a16="http://schemas.microsoft.com/office/drawing/2014/main" id="{CA7E3BBC-E3D4-33A6-7BE1-34311058CFE3}"/>
              </a:ext>
            </a:extLst>
          </p:cNvPr>
          <p:cNvSpPr txBox="1"/>
          <p:nvPr/>
        </p:nvSpPr>
        <p:spPr>
          <a:xfrm>
            <a:off x="6249384" y="5609835"/>
            <a:ext cx="2414971"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M1: Uses a correct strategy, having obtained a constant of integration, to eliminate the </a:t>
            </a:r>
            <a:r>
              <a:rPr lang="en-GB" sz="1500" dirty="0" err="1"/>
              <a:t>lns</a:t>
            </a:r>
            <a:endParaRPr lang="en-GB" sz="1500" dirty="0"/>
          </a:p>
        </p:txBody>
      </p:sp>
      <p:sp>
        <p:nvSpPr>
          <p:cNvPr id="33" name="Rectangle: Rounded Corners 26">
            <a:extLst>
              <a:ext uri="{FF2B5EF4-FFF2-40B4-BE49-F238E27FC236}">
                <a16:creationId xmlns:a16="http://schemas.microsoft.com/office/drawing/2014/main" id="{73330E25-363F-BA53-6652-D4CDD72FEE85}"/>
              </a:ext>
            </a:extLst>
          </p:cNvPr>
          <p:cNvSpPr/>
          <p:nvPr/>
        </p:nvSpPr>
        <p:spPr>
          <a:xfrm>
            <a:off x="8672796" y="114085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4" name="TextBox 33">
            <a:extLst>
              <a:ext uri="{FF2B5EF4-FFF2-40B4-BE49-F238E27FC236}">
                <a16:creationId xmlns:a16="http://schemas.microsoft.com/office/drawing/2014/main" id="{7F1477B3-0F82-BA7B-948B-411AA99079DD}"/>
              </a:ext>
            </a:extLst>
          </p:cNvPr>
          <p:cNvSpPr txBox="1"/>
          <p:nvPr/>
        </p:nvSpPr>
        <p:spPr>
          <a:xfrm>
            <a:off x="8536294" y="3352869"/>
            <a:ext cx="2414971" cy="1015663"/>
          </a:xfrm>
          <a:prstGeom prst="rect">
            <a:avLst/>
          </a:prstGeom>
          <a:solidFill>
            <a:schemeClr val="tx2">
              <a:lumMod val="20000"/>
              <a:lumOff val="80000"/>
            </a:schemeClr>
          </a:solidFill>
        </p:spPr>
        <p:txBody>
          <a:bodyPr wrap="square" rtlCol="0">
            <a:spAutoFit/>
          </a:bodyPr>
          <a:lstStyle/>
          <a:p>
            <a:r>
              <a:rPr lang="en-GB" sz="1500" dirty="0"/>
              <a:t>M1: Proceeds from an equation of the required form, using correct algebra, to rearrange to </a:t>
            </a:r>
            <a:r>
              <a:rPr lang="en-GB" sz="1500" i="1" dirty="0"/>
              <a:t>V</a:t>
            </a:r>
            <a:r>
              <a:rPr lang="en-GB" sz="1500" dirty="0"/>
              <a:t>= </a:t>
            </a:r>
          </a:p>
        </p:txBody>
      </p:sp>
      <p:sp>
        <p:nvSpPr>
          <p:cNvPr id="35" name="Rectangle: Rounded Corners 26">
            <a:extLst>
              <a:ext uri="{FF2B5EF4-FFF2-40B4-BE49-F238E27FC236}">
                <a16:creationId xmlns:a16="http://schemas.microsoft.com/office/drawing/2014/main" id="{C01B1208-D176-FC51-F594-8DC8EB53F6A5}"/>
              </a:ext>
            </a:extLst>
          </p:cNvPr>
          <p:cNvSpPr/>
          <p:nvPr/>
        </p:nvSpPr>
        <p:spPr>
          <a:xfrm>
            <a:off x="10373466" y="151147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6" name="TextBox 35">
            <a:extLst>
              <a:ext uri="{FF2B5EF4-FFF2-40B4-BE49-F238E27FC236}">
                <a16:creationId xmlns:a16="http://schemas.microsoft.com/office/drawing/2014/main" id="{9E0B5085-E0DD-A480-CB9F-D05943663442}"/>
              </a:ext>
            </a:extLst>
          </p:cNvPr>
          <p:cNvSpPr txBox="1"/>
          <p:nvPr/>
        </p:nvSpPr>
        <p:spPr>
          <a:xfrm>
            <a:off x="8592645" y="4502977"/>
            <a:ext cx="2800647" cy="553998"/>
          </a:xfrm>
          <a:prstGeom prst="rect">
            <a:avLst/>
          </a:prstGeom>
          <a:solidFill>
            <a:schemeClr val="accent2">
              <a:lumMod val="20000"/>
              <a:lumOff val="80000"/>
            </a:schemeClr>
          </a:solidFill>
        </p:spPr>
        <p:txBody>
          <a:bodyPr wrap="square" rtlCol="0">
            <a:spAutoFit/>
          </a:bodyPr>
          <a:lstStyle/>
          <a:p>
            <a:r>
              <a:rPr lang="en-GB" sz="1500" dirty="0"/>
              <a:t>A0: Expression for </a:t>
            </a:r>
            <a:r>
              <a:rPr lang="en-GB" sz="1500" i="1" dirty="0"/>
              <a:t>V</a:t>
            </a:r>
            <a:r>
              <a:rPr lang="en-GB" sz="1500" dirty="0"/>
              <a:t> is not in the required form </a:t>
            </a:r>
          </a:p>
        </p:txBody>
      </p:sp>
      <p:sp>
        <p:nvSpPr>
          <p:cNvPr id="37" name="Rectangle: Rounded Corners 26">
            <a:extLst>
              <a:ext uri="{FF2B5EF4-FFF2-40B4-BE49-F238E27FC236}">
                <a16:creationId xmlns:a16="http://schemas.microsoft.com/office/drawing/2014/main" id="{51B1E43E-47A1-4BFA-202B-0A29775E464A}"/>
              </a:ext>
            </a:extLst>
          </p:cNvPr>
          <p:cNvSpPr/>
          <p:nvPr/>
        </p:nvSpPr>
        <p:spPr>
          <a:xfrm>
            <a:off x="10495517" y="222704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9" name="Rectangle: Rounded Corners 6">
            <a:extLst>
              <a:ext uri="{FF2B5EF4-FFF2-40B4-BE49-F238E27FC236}">
                <a16:creationId xmlns:a16="http://schemas.microsoft.com/office/drawing/2014/main" id="{D52CCF91-6913-CEC6-E1F5-4955406ABDC1}"/>
              </a:ext>
            </a:extLst>
          </p:cNvPr>
          <p:cNvSpPr/>
          <p:nvPr/>
        </p:nvSpPr>
        <p:spPr>
          <a:xfrm>
            <a:off x="7224460" y="180873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54" name="TextBox 53">
            <a:extLst>
              <a:ext uri="{FF2B5EF4-FFF2-40B4-BE49-F238E27FC236}">
                <a16:creationId xmlns:a16="http://schemas.microsoft.com/office/drawing/2014/main" id="{0E7B21B4-0EAF-78C9-BE54-FBAF4A834480}"/>
              </a:ext>
            </a:extLst>
          </p:cNvPr>
          <p:cNvSpPr txBox="1"/>
          <p:nvPr/>
        </p:nvSpPr>
        <p:spPr>
          <a:xfrm>
            <a:off x="8726704" y="5157389"/>
            <a:ext cx="2850978"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t>B0: Requires 25</a:t>
            </a:r>
          </a:p>
        </p:txBody>
      </p:sp>
      <p:sp>
        <p:nvSpPr>
          <p:cNvPr id="69" name="Rectangle: Rounded Corners 26">
            <a:extLst>
              <a:ext uri="{FF2B5EF4-FFF2-40B4-BE49-F238E27FC236}">
                <a16:creationId xmlns:a16="http://schemas.microsoft.com/office/drawing/2014/main" id="{2A963A04-39C5-CF4F-3CF8-B70546D8A6E5}"/>
              </a:ext>
            </a:extLst>
          </p:cNvPr>
          <p:cNvSpPr/>
          <p:nvPr/>
        </p:nvSpPr>
        <p:spPr>
          <a:xfrm>
            <a:off x="7622073" y="285645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70" name="TextBox 69">
            <a:extLst>
              <a:ext uri="{FF2B5EF4-FFF2-40B4-BE49-F238E27FC236}">
                <a16:creationId xmlns:a16="http://schemas.microsoft.com/office/drawing/2014/main" id="{B7A16738-D871-D653-EF29-E96FC20F40C9}"/>
              </a:ext>
            </a:extLst>
          </p:cNvPr>
          <p:cNvSpPr txBox="1"/>
          <p:nvPr/>
        </p:nvSpPr>
        <p:spPr>
          <a:xfrm>
            <a:off x="8731497" y="5840667"/>
            <a:ext cx="3032820" cy="1015663"/>
          </a:xfrm>
          <a:prstGeom prst="rect">
            <a:avLst/>
          </a:prstGeom>
          <a:solidFill>
            <a:schemeClr val="tx2">
              <a:lumMod val="20000"/>
              <a:lumOff val="80000"/>
            </a:schemeClr>
          </a:solidFill>
        </p:spPr>
        <p:txBody>
          <a:bodyPr wrap="square" rtlCol="0">
            <a:spAutoFit/>
          </a:bodyPr>
          <a:lstStyle/>
          <a:p>
            <a:r>
              <a:rPr lang="en-GB" sz="1500" dirty="0"/>
              <a:t>B1: This depends on a correct final equation in any form in (c) and they consider the behaviour as </a:t>
            </a:r>
            <a:r>
              <a:rPr lang="en-GB" sz="1500" i="1" dirty="0"/>
              <a:t>t</a:t>
            </a:r>
            <a:r>
              <a:rPr lang="en-GB" sz="1500" dirty="0"/>
              <a:t> tends to infinity </a:t>
            </a:r>
          </a:p>
        </p:txBody>
      </p:sp>
      <p:sp>
        <p:nvSpPr>
          <p:cNvPr id="71" name="Rectangle: Rounded Corners 26">
            <a:extLst>
              <a:ext uri="{FF2B5EF4-FFF2-40B4-BE49-F238E27FC236}">
                <a16:creationId xmlns:a16="http://schemas.microsoft.com/office/drawing/2014/main" id="{5938FC8C-B458-D214-A0F4-67152952D4E7}"/>
              </a:ext>
            </a:extLst>
          </p:cNvPr>
          <p:cNvSpPr/>
          <p:nvPr/>
        </p:nvSpPr>
        <p:spPr>
          <a:xfrm>
            <a:off x="11104471" y="316704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72" name="Rectangle: Rounded Corners 6">
            <a:extLst>
              <a:ext uri="{FF2B5EF4-FFF2-40B4-BE49-F238E27FC236}">
                <a16:creationId xmlns:a16="http://schemas.microsoft.com/office/drawing/2014/main" id="{DF774F31-AFDD-8AA1-BE71-B6B7FDC78F7E}"/>
              </a:ext>
            </a:extLst>
          </p:cNvPr>
          <p:cNvSpPr/>
          <p:nvPr/>
        </p:nvSpPr>
        <p:spPr>
          <a:xfrm>
            <a:off x="11104471" y="218249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 name="Rectangle: Rounded Corners 6">
            <a:extLst>
              <a:ext uri="{FF2B5EF4-FFF2-40B4-BE49-F238E27FC236}">
                <a16:creationId xmlns:a16="http://schemas.microsoft.com/office/drawing/2014/main" id="{FF6A938E-6A8B-C6DE-1CA4-43637E1FDB56}"/>
              </a:ext>
            </a:extLst>
          </p:cNvPr>
          <p:cNvSpPr/>
          <p:nvPr/>
        </p:nvSpPr>
        <p:spPr>
          <a:xfrm>
            <a:off x="11066178" y="3788938"/>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10/12</a:t>
            </a:r>
          </a:p>
        </p:txBody>
      </p:sp>
      <p:sp>
        <p:nvSpPr>
          <p:cNvPr id="7" name="Rectangle: Rounded Corners 3">
            <a:hlinkClick r:id="rId8" action="ppaction://hlinksldjump"/>
            <a:extLst>
              <a:ext uri="{FF2B5EF4-FFF2-40B4-BE49-F238E27FC236}">
                <a16:creationId xmlns:a16="http://schemas.microsoft.com/office/drawing/2014/main" id="{F48D2F01-E802-4A11-4266-33C5517474EC}"/>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9"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79076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7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7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54" grpId="0" animBg="1"/>
      <p:bldP spid="69" grpId="0" animBg="1"/>
      <p:bldP spid="70" grpId="0" animBg="1"/>
      <p:bldP spid="71" grpId="0" animBg="1"/>
      <p:bldP spid="72"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AEF6929-FA46-65D9-FF31-45305C956B15}"/>
              </a:ext>
            </a:extLst>
          </p:cNvPr>
          <p:cNvSpPr txBox="1"/>
          <p:nvPr/>
        </p:nvSpPr>
        <p:spPr>
          <a:xfrm>
            <a:off x="127202" y="4179473"/>
            <a:ext cx="2563603" cy="1053173"/>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M1: Divides by 0.12 and attempts integration to achieve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 </a:t>
            </a:r>
            <a:r>
              <a:rPr lang="en-GB" sz="1500" i="1" kern="100" dirty="0" err="1">
                <a:ea typeface="Calibri" panose="020F0502020204030204" pitchFamily="34" charset="0"/>
                <a:cs typeface="Times New Roman" panose="02020603050405020304" pitchFamily="18" charset="0"/>
              </a:rPr>
              <a:t>aH</a:t>
            </a:r>
            <a:r>
              <a:rPr lang="en-GB" sz="1500" kern="100" dirty="0">
                <a:ea typeface="Calibri" panose="020F0502020204030204" pitchFamily="34" charset="0"/>
                <a:cs typeface="Times New Roman" panose="02020603050405020304" pitchFamily="18" charset="0"/>
              </a:rPr>
              <a:t> {+c} with </a:t>
            </a:r>
            <a:r>
              <a:rPr lang="en-GB" sz="1500" i="1" kern="100" dirty="0">
                <a:ea typeface="Calibri" panose="020F0502020204030204" pitchFamily="34" charset="0"/>
                <a:cs typeface="Times New Roman" panose="02020603050405020304" pitchFamily="18" charset="0"/>
              </a:rPr>
              <a:t>b</a:t>
            </a:r>
            <a:endParaRPr lang="en-GB" sz="1500" kern="100" dirty="0">
              <a:ea typeface="Calibri" panose="020F0502020204030204" pitchFamily="34" charset="0"/>
              <a:cs typeface="Times New Roman" panose="02020603050405020304" pitchFamily="18" charset="0"/>
            </a:endParaRPr>
          </a:p>
        </p:txBody>
      </p:sp>
      <p:sp>
        <p:nvSpPr>
          <p:cNvPr id="24" name="TextBox 23">
            <a:extLst>
              <a:ext uri="{FF2B5EF4-FFF2-40B4-BE49-F238E27FC236}">
                <a16:creationId xmlns:a16="http://schemas.microsoft.com/office/drawing/2014/main" id="{4F21E055-F70D-F2B9-EF91-20CC7CDE1806}"/>
              </a:ext>
            </a:extLst>
          </p:cNvPr>
          <p:cNvSpPr txBox="1"/>
          <p:nvPr/>
        </p:nvSpPr>
        <p:spPr>
          <a:xfrm>
            <a:off x="8279376" y="5927284"/>
            <a:ext cx="2644065" cy="323165"/>
          </a:xfrm>
          <a:prstGeom prst="rect">
            <a:avLst/>
          </a:prstGeom>
          <a:solidFill>
            <a:schemeClr val="accent2">
              <a:lumMod val="20000"/>
              <a:lumOff val="80000"/>
            </a:schemeClr>
          </a:solidFill>
        </p:spPr>
        <p:txBody>
          <a:bodyPr wrap="square" rtlCol="0">
            <a:spAutoFit/>
          </a:bodyPr>
          <a:lstStyle/>
          <a:p>
            <a:r>
              <a:rPr lang="en-GB" sz="1500" kern="100" dirty="0">
                <a:ea typeface="Calibri" panose="020F0502020204030204" pitchFamily="34" charset="0"/>
                <a:cs typeface="Times New Roman" panose="02020603050405020304" pitchFamily="18" charset="0"/>
              </a:rPr>
              <a:t>A0ft: Follows M0</a:t>
            </a:r>
            <a:endParaRPr lang="en-GB" sz="1500" dirty="0">
              <a:solidFill>
                <a:sysClr val="windowText" lastClr="000000"/>
              </a:solidFill>
            </a:endParaRPr>
          </a:p>
        </p:txBody>
      </p:sp>
      <p:sp>
        <p:nvSpPr>
          <p:cNvPr id="26" name="TextBox 25">
            <a:extLst>
              <a:ext uri="{FF2B5EF4-FFF2-40B4-BE49-F238E27FC236}">
                <a16:creationId xmlns:a16="http://schemas.microsoft.com/office/drawing/2014/main" id="{2E51BD84-9950-C362-56F8-2D0DF3B6DC1E}"/>
              </a:ext>
            </a:extLst>
          </p:cNvPr>
          <p:cNvSpPr txBox="1"/>
          <p:nvPr/>
        </p:nvSpPr>
        <p:spPr>
          <a:xfrm>
            <a:off x="5442252" y="6323561"/>
            <a:ext cx="2033084" cy="323165"/>
          </a:xfrm>
          <a:prstGeom prst="rect">
            <a:avLst/>
          </a:prstGeom>
          <a:solidFill>
            <a:schemeClr val="tx2">
              <a:lumMod val="20000"/>
              <a:lumOff val="80000"/>
            </a:schemeClr>
          </a:solidFill>
        </p:spPr>
        <p:txBody>
          <a:bodyPr wrap="square" rtlCol="0">
            <a:spAutoFit/>
          </a:bodyPr>
          <a:lstStyle/>
          <a:p>
            <a:r>
              <a:rPr lang="en-GB" sz="1500" dirty="0">
                <a:solidFill>
                  <a:sysClr val="windowText" lastClr="000000"/>
                </a:solidFill>
              </a:rPr>
              <a:t>A1: Correct time</a:t>
            </a:r>
          </a:p>
        </p:txBody>
      </p:sp>
      <p:sp>
        <p:nvSpPr>
          <p:cNvPr id="39" name="Rectangle: Rounded Corners 38">
            <a:hlinkClick r:id="rId3" action="ppaction://hlinksldjump"/>
            <a:extLst>
              <a:ext uri="{FF2B5EF4-FFF2-40B4-BE49-F238E27FC236}">
                <a16:creationId xmlns:a16="http://schemas.microsoft.com/office/drawing/2014/main" id="{E1732449-A5F4-0F94-A22C-3D6229DD288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8" name="Table 7">
            <a:extLst>
              <a:ext uri="{FF2B5EF4-FFF2-40B4-BE49-F238E27FC236}">
                <a16:creationId xmlns:a16="http://schemas.microsoft.com/office/drawing/2014/main" id="{EF684069-2EDF-7029-21B4-D9B4EDC48642}"/>
              </a:ext>
            </a:extLst>
          </p:cNvPr>
          <p:cNvGraphicFramePr>
            <a:graphicFrameLocks noGrp="1"/>
          </p:cNvGraphicFramePr>
          <p:nvPr>
            <p:extLst>
              <p:ext uri="{D42A27DB-BD31-4B8C-83A1-F6EECF244321}">
                <p14:modId xmlns:p14="http://schemas.microsoft.com/office/powerpoint/2010/main" val="1740670035"/>
              </p:ext>
            </p:extLst>
          </p:nvPr>
        </p:nvGraphicFramePr>
        <p:xfrm>
          <a:off x="4482376" y="223622"/>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80BDE386-C571-AB94-54D1-3B31E0AA85E5}"/>
              </a:ext>
            </a:extLst>
          </p:cNvPr>
          <p:cNvPicPr>
            <a:picLocks noChangeAspect="1"/>
          </p:cNvPicPr>
          <p:nvPr/>
        </p:nvPicPr>
        <p:blipFill>
          <a:blip r:embed="rId4"/>
          <a:stretch>
            <a:fillRect/>
          </a:stretch>
        </p:blipFill>
        <p:spPr>
          <a:xfrm>
            <a:off x="4583579" y="223622"/>
            <a:ext cx="314476" cy="330200"/>
          </a:xfrm>
          <a:prstGeom prst="rect">
            <a:avLst/>
          </a:prstGeom>
        </p:spPr>
      </p:pic>
      <p:pic>
        <p:nvPicPr>
          <p:cNvPr id="10" name="Picture 9" descr="A table with numbers and equations&#10;&#10;Description automatically generated">
            <a:extLst>
              <a:ext uri="{FF2B5EF4-FFF2-40B4-BE49-F238E27FC236}">
                <a16:creationId xmlns:a16="http://schemas.microsoft.com/office/drawing/2014/main" id="{11A4731D-C9E8-C202-9C8B-F111E1777135}"/>
              </a:ext>
            </a:extLst>
          </p:cNvPr>
          <p:cNvPicPr>
            <a:picLocks noChangeAspect="1"/>
          </p:cNvPicPr>
          <p:nvPr/>
        </p:nvPicPr>
        <p:blipFill>
          <a:blip r:embed="rId5"/>
          <a:stretch>
            <a:fillRect/>
          </a:stretch>
        </p:blipFill>
        <p:spPr>
          <a:xfrm>
            <a:off x="10402" y="824559"/>
            <a:ext cx="4501999" cy="3135763"/>
          </a:xfrm>
          <a:prstGeom prst="rect">
            <a:avLst/>
          </a:prstGeom>
        </p:spPr>
      </p:pic>
      <p:sp>
        <p:nvSpPr>
          <p:cNvPr id="18" name="TextBox 17">
            <a:extLst>
              <a:ext uri="{FF2B5EF4-FFF2-40B4-BE49-F238E27FC236}">
                <a16:creationId xmlns:a16="http://schemas.microsoft.com/office/drawing/2014/main" id="{B99B359C-9093-B9C8-EC13-85AF33E09A81}"/>
              </a:ext>
            </a:extLst>
          </p:cNvPr>
          <p:cNvSpPr txBox="1"/>
          <p:nvPr/>
        </p:nvSpPr>
        <p:spPr>
          <a:xfrm>
            <a:off x="127202" y="5317588"/>
            <a:ext cx="2563603" cy="784830"/>
          </a:xfrm>
          <a:prstGeom prst="rect">
            <a:avLst/>
          </a:prstGeom>
          <a:solidFill>
            <a:schemeClr val="accent6">
              <a:lumMod val="20000"/>
              <a:lumOff val="80000"/>
            </a:schemeClr>
          </a:solidFill>
        </p:spPr>
        <p:txBody>
          <a:bodyPr wrap="square" rtlCol="0">
            <a:spAutoFit/>
          </a:bodyPr>
          <a:lstStyle/>
          <a:p>
            <a:r>
              <a:rPr lang="en-GB" sz="1500" kern="100" dirty="0">
                <a:ea typeface="Calibri" panose="020F0502020204030204" pitchFamily="34" charset="0"/>
                <a:cs typeface="Times New Roman" panose="02020603050405020304" pitchFamily="18" charset="0"/>
              </a:rPr>
              <a:t>dM1: Uses </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 0 and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1.5 in a model of the required form to find the value of </a:t>
            </a:r>
            <a:r>
              <a:rPr lang="en-GB" sz="1500" i="1" kern="100" dirty="0">
                <a:ea typeface="Calibri" panose="020F0502020204030204" pitchFamily="34" charset="0"/>
                <a:cs typeface="Times New Roman" panose="02020603050405020304" pitchFamily="18" charset="0"/>
              </a:rPr>
              <a:t>c</a:t>
            </a:r>
            <a:r>
              <a:rPr lang="en-GB" sz="1500" kern="100" dirty="0">
                <a:ea typeface="Calibri" panose="020F0502020204030204" pitchFamily="34" charset="0"/>
                <a:cs typeface="Times New Roman" panose="02020603050405020304" pitchFamily="18" charset="0"/>
              </a:rPr>
              <a:t>.</a:t>
            </a:r>
          </a:p>
        </p:txBody>
      </p:sp>
      <p:sp>
        <p:nvSpPr>
          <p:cNvPr id="19" name="TextBox 18">
            <a:extLst>
              <a:ext uri="{FF2B5EF4-FFF2-40B4-BE49-F238E27FC236}">
                <a16:creationId xmlns:a16="http://schemas.microsoft.com/office/drawing/2014/main" id="{03162A38-0D3D-81E6-2E7D-C9A4BBED8251}"/>
              </a:ext>
            </a:extLst>
          </p:cNvPr>
          <p:cNvSpPr txBox="1"/>
          <p:nvPr/>
        </p:nvSpPr>
        <p:spPr>
          <a:xfrm>
            <a:off x="127201" y="6181984"/>
            <a:ext cx="2563603" cy="575350"/>
          </a:xfrm>
          <a:prstGeom prst="rect">
            <a:avLst/>
          </a:prstGeom>
          <a:solidFill>
            <a:schemeClr val="tx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A1: Correct equation in the required form</a:t>
            </a:r>
            <a:endParaRPr lang="en-GB" sz="1600"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BD80816B-B39D-39E9-582C-BCFA7463ECEA}"/>
              </a:ext>
            </a:extLst>
          </p:cNvPr>
          <p:cNvSpPr txBox="1"/>
          <p:nvPr/>
        </p:nvSpPr>
        <p:spPr>
          <a:xfrm>
            <a:off x="2725458" y="5361117"/>
            <a:ext cx="2359633" cy="1300164"/>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b)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M1: Uses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1.2 in a model of the required form and rearranges to make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-0.2t</a:t>
            </a:r>
            <a:r>
              <a:rPr lang="en-GB" sz="1500" kern="100" dirty="0">
                <a:ea typeface="Calibri" panose="020F0502020204030204" pitchFamily="34" charset="0"/>
                <a:cs typeface="Times New Roman" panose="02020603050405020304" pitchFamily="18" charset="0"/>
              </a:rPr>
              <a:t> the subject with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non-zero</a:t>
            </a:r>
          </a:p>
        </p:txBody>
      </p:sp>
      <p:sp>
        <p:nvSpPr>
          <p:cNvPr id="31" name="TextBox 30">
            <a:extLst>
              <a:ext uri="{FF2B5EF4-FFF2-40B4-BE49-F238E27FC236}">
                <a16:creationId xmlns:a16="http://schemas.microsoft.com/office/drawing/2014/main" id="{75588162-F265-32F2-FC55-820D60FC2AC5}"/>
              </a:ext>
            </a:extLst>
          </p:cNvPr>
          <p:cNvSpPr txBox="1"/>
          <p:nvPr/>
        </p:nvSpPr>
        <p:spPr>
          <a:xfrm>
            <a:off x="5322961" y="5291678"/>
            <a:ext cx="2563603" cy="822341"/>
          </a:xfrm>
          <a:prstGeom prst="rect">
            <a:avLst/>
          </a:prstGeom>
          <a:solidFill>
            <a:schemeClr val="tx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dM1: Correct use of ln to make </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the subject with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 &gt; 0, 0 &lt;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&lt; 1.2 and e</a:t>
            </a:r>
            <a:r>
              <a:rPr lang="en-GB" sz="1500" kern="100" baseline="30000" dirty="0">
                <a:ea typeface="Calibri" panose="020F0502020204030204" pitchFamily="34" charset="0"/>
                <a:cs typeface="Times New Roman" panose="02020603050405020304" pitchFamily="18" charset="0"/>
              </a:rPr>
              <a:t>-0.2t</a:t>
            </a:r>
            <a:r>
              <a:rPr lang="en-GB" sz="1500" kern="100" dirty="0">
                <a:ea typeface="Calibri" panose="020F0502020204030204" pitchFamily="34" charset="0"/>
                <a:cs typeface="Times New Roman" panose="02020603050405020304" pitchFamily="18" charset="0"/>
              </a:rPr>
              <a:t> ≥ 0</a:t>
            </a:r>
          </a:p>
        </p:txBody>
      </p:sp>
      <p:sp>
        <p:nvSpPr>
          <p:cNvPr id="32" name="Rectangle: Rounded Corners 6">
            <a:extLst>
              <a:ext uri="{FF2B5EF4-FFF2-40B4-BE49-F238E27FC236}">
                <a16:creationId xmlns:a16="http://schemas.microsoft.com/office/drawing/2014/main" id="{294C73E1-FF81-F086-AA69-25650BF8BB5D}"/>
              </a:ext>
            </a:extLst>
          </p:cNvPr>
          <p:cNvSpPr/>
          <p:nvPr/>
        </p:nvSpPr>
        <p:spPr>
          <a:xfrm>
            <a:off x="10298950" y="24152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5" name="TextBox 24">
            <a:extLst>
              <a:ext uri="{FF2B5EF4-FFF2-40B4-BE49-F238E27FC236}">
                <a16:creationId xmlns:a16="http://schemas.microsoft.com/office/drawing/2014/main" id="{65887D84-2148-A1B2-A29E-32DDF6F01061}"/>
              </a:ext>
            </a:extLst>
          </p:cNvPr>
          <p:cNvSpPr txBox="1"/>
          <p:nvPr/>
        </p:nvSpPr>
        <p:spPr>
          <a:xfrm>
            <a:off x="8301751" y="5010060"/>
            <a:ext cx="2633663" cy="677943"/>
          </a:xfrm>
          <a:prstGeom prst="rect">
            <a:avLst/>
          </a:prstGeom>
          <a:solidFill>
            <a:schemeClr val="accent2">
              <a:lumMod val="20000"/>
              <a:lumOff val="80000"/>
            </a:schemeClr>
          </a:solidFill>
        </p:spPr>
        <p:txBody>
          <a:bodyPr wrap="square" rtlCol="0">
            <a:spAutoFit/>
          </a:bodyPr>
          <a:lstStyle/>
          <a:p>
            <a:pPr>
              <a:lnSpc>
                <a:spcPct val="107000"/>
              </a:lnSpc>
              <a:spcAft>
                <a:spcPts val="800"/>
              </a:spcAft>
            </a:pPr>
            <a:r>
              <a:rPr lang="en-GB" sz="1500" b="1" kern="100" dirty="0">
                <a:ea typeface="Calibri" panose="020F0502020204030204" pitchFamily="34" charset="0"/>
                <a:cs typeface="Times New Roman" panose="02020603050405020304" pitchFamily="18" charset="0"/>
              </a:rPr>
              <a:t>Part c)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M0: no valid work</a:t>
            </a:r>
          </a:p>
        </p:txBody>
      </p:sp>
      <p:sp>
        <p:nvSpPr>
          <p:cNvPr id="35" name="Rectangle: Rounded Corners 6">
            <a:extLst>
              <a:ext uri="{FF2B5EF4-FFF2-40B4-BE49-F238E27FC236}">
                <a16:creationId xmlns:a16="http://schemas.microsoft.com/office/drawing/2014/main" id="{085774D3-AA3B-5030-2479-999616BDEA3A}"/>
              </a:ext>
            </a:extLst>
          </p:cNvPr>
          <p:cNvSpPr/>
          <p:nvPr/>
        </p:nvSpPr>
        <p:spPr>
          <a:xfrm>
            <a:off x="11059702" y="537803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6/8</a:t>
            </a:r>
          </a:p>
        </p:txBody>
      </p:sp>
      <p:pic>
        <p:nvPicPr>
          <p:cNvPr id="4" name="Picture 3" descr="A close-up of a list of equations&#10;&#10;Description automatically generated">
            <a:extLst>
              <a:ext uri="{FF2B5EF4-FFF2-40B4-BE49-F238E27FC236}">
                <a16:creationId xmlns:a16="http://schemas.microsoft.com/office/drawing/2014/main" id="{510754A0-4078-A6F7-1D8F-45F3227FFFCC}"/>
              </a:ext>
            </a:extLst>
          </p:cNvPr>
          <p:cNvPicPr>
            <a:picLocks noChangeAspect="1"/>
          </p:cNvPicPr>
          <p:nvPr/>
        </p:nvPicPr>
        <p:blipFill>
          <a:blip r:embed="rId6"/>
          <a:stretch>
            <a:fillRect/>
          </a:stretch>
        </p:blipFill>
        <p:spPr>
          <a:xfrm>
            <a:off x="4544136" y="921052"/>
            <a:ext cx="3757615" cy="1676446"/>
          </a:xfrm>
          <a:prstGeom prst="rect">
            <a:avLst/>
          </a:prstGeom>
        </p:spPr>
      </p:pic>
      <p:pic>
        <p:nvPicPr>
          <p:cNvPr id="12" name="Picture 11" descr="A math equations on a piece of paper&#10;&#10;Description automatically generated">
            <a:extLst>
              <a:ext uri="{FF2B5EF4-FFF2-40B4-BE49-F238E27FC236}">
                <a16:creationId xmlns:a16="http://schemas.microsoft.com/office/drawing/2014/main" id="{FC6088C0-84E2-1575-C0DF-44ABF7A96E92}"/>
              </a:ext>
            </a:extLst>
          </p:cNvPr>
          <p:cNvPicPr>
            <a:picLocks noChangeAspect="1"/>
          </p:cNvPicPr>
          <p:nvPr/>
        </p:nvPicPr>
        <p:blipFill>
          <a:blip r:embed="rId7"/>
          <a:stretch>
            <a:fillRect/>
          </a:stretch>
        </p:blipFill>
        <p:spPr>
          <a:xfrm>
            <a:off x="4599708" y="2762968"/>
            <a:ext cx="3718172" cy="2304396"/>
          </a:xfrm>
          <a:prstGeom prst="rect">
            <a:avLst/>
          </a:prstGeom>
        </p:spPr>
      </p:pic>
      <p:pic>
        <p:nvPicPr>
          <p:cNvPr id="28" name="Picture 27" descr="A close-up of a piece of paper&#10;&#10;Description automatically generated">
            <a:extLst>
              <a:ext uri="{FF2B5EF4-FFF2-40B4-BE49-F238E27FC236}">
                <a16:creationId xmlns:a16="http://schemas.microsoft.com/office/drawing/2014/main" id="{672E6A69-36A7-F236-AE2B-A34DF1CD913D}"/>
              </a:ext>
            </a:extLst>
          </p:cNvPr>
          <p:cNvPicPr>
            <a:picLocks noChangeAspect="1"/>
          </p:cNvPicPr>
          <p:nvPr/>
        </p:nvPicPr>
        <p:blipFill>
          <a:blip r:embed="rId8"/>
          <a:stretch>
            <a:fillRect/>
          </a:stretch>
        </p:blipFill>
        <p:spPr>
          <a:xfrm>
            <a:off x="8465991" y="938021"/>
            <a:ext cx="3421209" cy="1467951"/>
          </a:xfrm>
          <a:prstGeom prst="rect">
            <a:avLst/>
          </a:prstGeom>
        </p:spPr>
      </p:pic>
      <p:pic>
        <p:nvPicPr>
          <p:cNvPr id="37" name="Picture 36" descr="A close-up of a notebook&#10;&#10;Description automatically generated">
            <a:extLst>
              <a:ext uri="{FF2B5EF4-FFF2-40B4-BE49-F238E27FC236}">
                <a16:creationId xmlns:a16="http://schemas.microsoft.com/office/drawing/2014/main" id="{8C87A765-98E9-A5D1-905D-1168CBA62C89}"/>
              </a:ext>
            </a:extLst>
          </p:cNvPr>
          <p:cNvPicPr>
            <a:picLocks noChangeAspect="1"/>
          </p:cNvPicPr>
          <p:nvPr/>
        </p:nvPicPr>
        <p:blipFill>
          <a:blip r:embed="rId9"/>
          <a:stretch>
            <a:fillRect/>
          </a:stretch>
        </p:blipFill>
        <p:spPr>
          <a:xfrm>
            <a:off x="8405187" y="2499763"/>
            <a:ext cx="3659611" cy="2304397"/>
          </a:xfrm>
          <a:prstGeom prst="rect">
            <a:avLst/>
          </a:prstGeom>
        </p:spPr>
      </p:pic>
      <p:sp>
        <p:nvSpPr>
          <p:cNvPr id="27" name="Rectangle: Rounded Corners 26">
            <a:extLst>
              <a:ext uri="{FF2B5EF4-FFF2-40B4-BE49-F238E27FC236}">
                <a16:creationId xmlns:a16="http://schemas.microsoft.com/office/drawing/2014/main" id="{B7BD842D-63C3-A2A7-9F65-3025BDB1E0CE}"/>
              </a:ext>
            </a:extLst>
          </p:cNvPr>
          <p:cNvSpPr/>
          <p:nvPr/>
        </p:nvSpPr>
        <p:spPr>
          <a:xfrm>
            <a:off x="7371365" y="736620"/>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6" name="Rectangle: Rounded Corners 26">
            <a:extLst>
              <a:ext uri="{FF2B5EF4-FFF2-40B4-BE49-F238E27FC236}">
                <a16:creationId xmlns:a16="http://schemas.microsoft.com/office/drawing/2014/main" id="{699F7498-FD5C-5CD9-C0B6-85F251395952}"/>
              </a:ext>
            </a:extLst>
          </p:cNvPr>
          <p:cNvSpPr/>
          <p:nvPr/>
        </p:nvSpPr>
        <p:spPr>
          <a:xfrm>
            <a:off x="7585284" y="2298004"/>
            <a:ext cx="602561"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7" name="Rectangle: Rounded Corners 26">
            <a:extLst>
              <a:ext uri="{FF2B5EF4-FFF2-40B4-BE49-F238E27FC236}">
                <a16:creationId xmlns:a16="http://schemas.microsoft.com/office/drawing/2014/main" id="{554461D6-5B2C-7DAB-1AEE-F1018A36F069}"/>
              </a:ext>
            </a:extLst>
          </p:cNvPr>
          <p:cNvSpPr/>
          <p:nvPr/>
        </p:nvSpPr>
        <p:spPr>
          <a:xfrm>
            <a:off x="7799203" y="426050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0" name="Rectangle: Rounded Corners 26">
            <a:extLst>
              <a:ext uri="{FF2B5EF4-FFF2-40B4-BE49-F238E27FC236}">
                <a16:creationId xmlns:a16="http://schemas.microsoft.com/office/drawing/2014/main" id="{5074ED77-2BAE-93D3-7F27-D4AD53E2CA1C}"/>
              </a:ext>
            </a:extLst>
          </p:cNvPr>
          <p:cNvSpPr/>
          <p:nvPr/>
        </p:nvSpPr>
        <p:spPr>
          <a:xfrm>
            <a:off x="9618629" y="1358398"/>
            <a:ext cx="468346" cy="370683"/>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Rectangle: Rounded Corners 26">
            <a:extLst>
              <a:ext uri="{FF2B5EF4-FFF2-40B4-BE49-F238E27FC236}">
                <a16:creationId xmlns:a16="http://schemas.microsoft.com/office/drawing/2014/main" id="{E522D88C-DE80-0FB4-6A1B-046CAC5C0D55}"/>
              </a:ext>
            </a:extLst>
          </p:cNvPr>
          <p:cNvSpPr/>
          <p:nvPr/>
        </p:nvSpPr>
        <p:spPr>
          <a:xfrm>
            <a:off x="8562688" y="2147594"/>
            <a:ext cx="602561"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0" name="Rectangle: Rounded Corners 29">
            <a:extLst>
              <a:ext uri="{FF2B5EF4-FFF2-40B4-BE49-F238E27FC236}">
                <a16:creationId xmlns:a16="http://schemas.microsoft.com/office/drawing/2014/main" id="{E74F5DA4-2949-D8E8-BA8A-FE2399604419}"/>
              </a:ext>
            </a:extLst>
          </p:cNvPr>
          <p:cNvSpPr/>
          <p:nvPr/>
        </p:nvSpPr>
        <p:spPr>
          <a:xfrm>
            <a:off x="11549179" y="2098596"/>
            <a:ext cx="424372" cy="39190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4" name="Rectangle: Rounded Corners 6">
            <a:extLst>
              <a:ext uri="{FF2B5EF4-FFF2-40B4-BE49-F238E27FC236}">
                <a16:creationId xmlns:a16="http://schemas.microsoft.com/office/drawing/2014/main" id="{D292F4D3-A40B-A09F-1431-07175F2D9ACA}"/>
              </a:ext>
            </a:extLst>
          </p:cNvPr>
          <p:cNvSpPr/>
          <p:nvPr/>
        </p:nvSpPr>
        <p:spPr>
          <a:xfrm>
            <a:off x="11105645" y="431351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0/2</a:t>
            </a:r>
          </a:p>
        </p:txBody>
      </p:sp>
      <p:sp>
        <p:nvSpPr>
          <p:cNvPr id="7" name="Rectangle: Rounded Corners 6">
            <a:extLst>
              <a:ext uri="{FF2B5EF4-FFF2-40B4-BE49-F238E27FC236}">
                <a16:creationId xmlns:a16="http://schemas.microsoft.com/office/drawing/2014/main" id="{4FD58DBA-D0C1-8A58-9A81-615EB51C3277}"/>
              </a:ext>
            </a:extLst>
          </p:cNvPr>
          <p:cNvSpPr/>
          <p:nvPr/>
        </p:nvSpPr>
        <p:spPr>
          <a:xfrm>
            <a:off x="3079591" y="421833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9" name="Rectangle: Rounded Corners 28">
            <a:extLst>
              <a:ext uri="{FF2B5EF4-FFF2-40B4-BE49-F238E27FC236}">
                <a16:creationId xmlns:a16="http://schemas.microsoft.com/office/drawing/2014/main" id="{FCB7C94B-6090-E9EF-EDD2-AAB665C1907B}"/>
              </a:ext>
            </a:extLst>
          </p:cNvPr>
          <p:cNvSpPr/>
          <p:nvPr/>
        </p:nvSpPr>
        <p:spPr>
          <a:xfrm>
            <a:off x="10288076" y="3722673"/>
            <a:ext cx="484249"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3" name="Rectangle: Rounded Corners 28">
            <a:extLst>
              <a:ext uri="{FF2B5EF4-FFF2-40B4-BE49-F238E27FC236}">
                <a16:creationId xmlns:a16="http://schemas.microsoft.com/office/drawing/2014/main" id="{286B9DFA-FC21-9932-621D-09810DBA8C44}"/>
              </a:ext>
            </a:extLst>
          </p:cNvPr>
          <p:cNvSpPr/>
          <p:nvPr/>
        </p:nvSpPr>
        <p:spPr>
          <a:xfrm>
            <a:off x="9986137" y="4552987"/>
            <a:ext cx="60387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A0ft</a:t>
            </a:r>
          </a:p>
        </p:txBody>
      </p:sp>
    </p:spTree>
    <p:extLst>
      <p:ext uri="{BB962C8B-B14F-4D97-AF65-F5344CB8AC3E}">
        <p14:creationId xmlns:p14="http://schemas.microsoft.com/office/powerpoint/2010/main" val="171822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18" grpId="0" animBg="1"/>
      <p:bldP spid="19" grpId="0" animBg="1"/>
      <p:bldP spid="21" grpId="0" animBg="1"/>
      <p:bldP spid="31" grpId="0" animBg="1"/>
      <p:bldP spid="32" grpId="0" animBg="1"/>
      <p:bldP spid="25" grpId="0" animBg="1"/>
      <p:bldP spid="35" grpId="0" animBg="1"/>
      <p:bldP spid="27" grpId="0" animBg="1"/>
      <p:bldP spid="16" grpId="0" animBg="1"/>
      <p:bldP spid="17" grpId="0" animBg="1"/>
      <p:bldP spid="20" grpId="0" animBg="1"/>
      <p:bldP spid="22" grpId="0" animBg="1"/>
      <p:bldP spid="30" grpId="0" animBg="1"/>
      <p:bldP spid="34" grpId="0" animBg="1"/>
      <p:bldP spid="7" grpId="0" animBg="1"/>
      <p:bldP spid="29" grpId="0" animBg="1"/>
      <p:bldP spid="33"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Examiner Comments</a:t>
            </a:r>
          </a:p>
        </p:txBody>
      </p:sp>
      <p:sp>
        <p:nvSpPr>
          <p:cNvPr id="3" name="Rectangle: Rounded Corners 3">
            <a:hlinkClick r:id="rId2" action="ppaction://hlinksldjump"/>
            <a:extLst>
              <a:ext uri="{FF2B5EF4-FFF2-40B4-BE49-F238E27FC236}">
                <a16:creationId xmlns:a16="http://schemas.microsoft.com/office/drawing/2014/main" id="{2EEC6A46-D558-CF8D-E98E-29EB8625CFD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mc:AlternateContent xmlns:mc="http://schemas.openxmlformats.org/markup-compatibility/2006" xmlns:a14="http://schemas.microsoft.com/office/drawing/2010/main">
        <mc:Choice Requires="a14">
          <p:sp>
            <p:nvSpPr>
              <p:cNvPr id="4" name="Text Placeholder 2">
                <a:extLst>
                  <a:ext uri="{FF2B5EF4-FFF2-40B4-BE49-F238E27FC236}">
                    <a16:creationId xmlns:a16="http://schemas.microsoft.com/office/drawing/2014/main" id="{806E347F-B451-0E6A-02C6-6B0696FB645F}"/>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sz="1400" b="1" kern="0" dirty="0">
                    <a:solidFill>
                      <a:srgbClr val="000000"/>
                    </a:solidFill>
                    <a:effectLst/>
                    <a:ea typeface="Times New Roman" panose="02020603050405020304" pitchFamily="18" charset="0"/>
                  </a:rPr>
                  <a:t>Part (a)</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Some candidates did not write down their final answer after correct workings so were not awarded the final mark</a:t>
                </a:r>
              </a:p>
              <a:p>
                <a:pPr>
                  <a:lnSpc>
                    <a:spcPct val="107000"/>
                  </a:lnSpc>
                  <a:spcAft>
                    <a:spcPts val="800"/>
                  </a:spcAft>
                </a:pPr>
                <a:r>
                  <a:rPr lang="en-GB" sz="1400" b="1" kern="0" dirty="0">
                    <a:solidFill>
                      <a:srgbClr val="000000"/>
                    </a:solidFill>
                    <a:effectLst/>
                    <a:ea typeface="Times New Roman" panose="02020603050405020304" pitchFamily="18" charset="0"/>
                  </a:rPr>
                  <a:t>Part (b)</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Many candidates appreciated that an attempt at separation of variables and integration was required, but there were many errors with coefficients</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Some candidate omitted a constant of integration which meant that no further progress could be made</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Candidates who left their answer as 0.7167 and did not convert to the correct units were not awarded the final accuracy mark</a:t>
                </a:r>
              </a:p>
              <a:p>
                <a:pPr>
                  <a:lnSpc>
                    <a:spcPct val="107000"/>
                  </a:lnSpc>
                  <a:spcAft>
                    <a:spcPts val="800"/>
                  </a:spcAft>
                </a:pPr>
                <a:r>
                  <a:rPr lang="en-GB" sz="1400" b="1" kern="0" dirty="0">
                    <a:solidFill>
                      <a:srgbClr val="000000"/>
                    </a:solidFill>
                    <a:effectLst/>
                    <a:ea typeface="Times New Roman" panose="02020603050405020304" pitchFamily="18" charset="0"/>
                  </a:rPr>
                  <a:t>Part (c)</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Candidates often made sign or coefficient errors but were awarded the method marks in part (c) for a correct algebraic approach for the required rearrangement</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A significant number didn’t reach the required form, leaving their answer with two </a:t>
                </a:r>
                <a14:m>
                  <m:oMath xmlns:m="http://schemas.openxmlformats.org/officeDocument/2006/math">
                    <m:sSup>
                      <m:sSup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sz="1400" i="0" kern="100">
                            <a:effectLst/>
                            <a:latin typeface="Cambria Math" panose="02040503050406030204" pitchFamily="18" charset="0"/>
                            <a:ea typeface="Calibri" panose="020F0502020204030204" pitchFamily="34" charset="0"/>
                            <a:cs typeface="Times New Roman" panose="02020603050405020304" pitchFamily="18" charset="0"/>
                          </a:rPr>
                          <m:t>e</m:t>
                        </m:r>
                      </m:e>
                      <m:sup>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2.5</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sup>
                    </m:sSup>
                  </m:oMath>
                </a14:m>
                <a:r>
                  <a:rPr lang="en-GB" sz="1400" kern="100" dirty="0">
                    <a:effectLst/>
                    <a:ea typeface="Calibri" panose="020F0502020204030204" pitchFamily="34" charset="0"/>
                  </a:rPr>
                  <a:t> terms rather than the required single  </a:t>
                </a:r>
                <a14:m>
                  <m:oMath xmlns:m="http://schemas.openxmlformats.org/officeDocument/2006/math">
                    <m:sSup>
                      <m:sSup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sz="1400" i="0" kern="100">
                            <a:effectLst/>
                            <a:latin typeface="Cambria Math" panose="02040503050406030204" pitchFamily="18" charset="0"/>
                            <a:ea typeface="Calibri" panose="020F0502020204030204" pitchFamily="34" charset="0"/>
                            <a:cs typeface="Times New Roman" panose="02020603050405020304" pitchFamily="18" charset="0"/>
                          </a:rPr>
                          <m:t>e</m:t>
                        </m:r>
                      </m:e>
                      <m:sup>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−2.5</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sup>
                    </m:sSup>
                  </m:oMath>
                </a14:m>
                <a:r>
                  <a:rPr lang="en-GB" sz="1400" kern="100" dirty="0">
                    <a:effectLst/>
                    <a:ea typeface="Calibri" panose="020F0502020204030204" pitchFamily="34" charset="0"/>
                  </a:rPr>
                  <a:t>term</a:t>
                </a:r>
              </a:p>
              <a:p>
                <a:pPr>
                  <a:lnSpc>
                    <a:spcPct val="107000"/>
                  </a:lnSpc>
                  <a:spcAft>
                    <a:spcPts val="800"/>
                  </a:spcAft>
                </a:pPr>
                <a:r>
                  <a:rPr lang="en-GB" sz="1400" b="1" kern="0" dirty="0">
                    <a:solidFill>
                      <a:srgbClr val="000000"/>
                    </a:solidFill>
                    <a:effectLst/>
                    <a:ea typeface="Times New Roman" panose="02020603050405020304" pitchFamily="18" charset="0"/>
                  </a:rPr>
                  <a:t>Part (d)</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Many reasons were not rigorous enough but when correct explanations were seen they usually stated that </a:t>
                </a:r>
                <a:r>
                  <a:rPr lang="en-GB" sz="1400" i="1" kern="100" dirty="0">
                    <a:effectLst/>
                    <a:ea typeface="Calibri" panose="020F0502020204030204" pitchFamily="34" charset="0"/>
                  </a:rPr>
                  <a:t>L</a:t>
                </a:r>
                <a:r>
                  <a:rPr lang="en-GB" sz="1400" kern="100" dirty="0">
                    <a:effectLst/>
                    <a:ea typeface="Calibri" panose="020F0502020204030204" pitchFamily="34" charset="0"/>
                  </a:rPr>
                  <a:t> = 25 because </a:t>
                </a:r>
                <a14:m>
                  <m:oMath xmlns:m="http://schemas.openxmlformats.org/officeDocument/2006/math">
                    <m:sSup>
                      <m:sSup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sz="1400" i="0" kern="100">
                            <a:effectLst/>
                            <a:latin typeface="Cambria Math" panose="02040503050406030204" pitchFamily="18" charset="0"/>
                            <a:ea typeface="Calibri" panose="020F0502020204030204" pitchFamily="34" charset="0"/>
                            <a:cs typeface="Times New Roman" panose="02020603050405020304" pitchFamily="18" charset="0"/>
                          </a:rPr>
                          <m:t>e</m:t>
                        </m:r>
                      </m:e>
                      <m:sup>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−2.5</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sup>
                    </m:sSup>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→0</m:t>
                    </m:r>
                  </m:oMath>
                </a14:m>
                <a:r>
                  <a:rPr lang="en-GB" sz="1400" kern="100" dirty="0">
                    <a:effectLst/>
                    <a:ea typeface="Times New Roman" panose="02020603050405020304" pitchFamily="18" charset="0"/>
                  </a:rPr>
                  <a:t> as </a:t>
                </a:r>
                <a14:m>
                  <m:oMath xmlns:m="http://schemas.openxmlformats.org/officeDocument/2006/math">
                    <m:r>
                      <a:rPr lang="en-GB" sz="1400" i="1" kern="100">
                        <a:effectLst/>
                        <a:latin typeface="Cambria Math" panose="02040503050406030204" pitchFamily="18" charset="0"/>
                        <a:ea typeface="Times New Roman" panose="02020603050405020304" pitchFamily="18" charset="0"/>
                        <a:cs typeface="Times New Roman" panose="02020603050405020304" pitchFamily="18" charset="0"/>
                      </a:rPr>
                      <m:t>𝑡</m:t>
                    </m:r>
                    <m:r>
                      <a:rPr lang="en-GB" sz="14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GB" sz="1400" kern="100" dirty="0">
                    <a:effectLst/>
                    <a:ea typeface="Calibri" panose="020F0502020204030204" pitchFamily="34" charset="0"/>
                  </a:rPr>
                  <a:t> or that </a:t>
                </a:r>
                <a:r>
                  <a:rPr lang="en-GB" sz="1400" i="1" kern="100" dirty="0">
                    <a:effectLst/>
                    <a:ea typeface="Calibri" panose="020F0502020204030204" pitchFamily="34" charset="0"/>
                  </a:rPr>
                  <a:t>L</a:t>
                </a:r>
                <a:r>
                  <a:rPr lang="en-GB" sz="1400" kern="100" dirty="0">
                    <a:effectLst/>
                    <a:ea typeface="Calibri" panose="020F0502020204030204" pitchFamily="34" charset="0"/>
                  </a:rPr>
                  <a:t> = 25 because </a:t>
                </a:r>
                <a14:m>
                  <m:oMath xmlns:m="http://schemas.openxmlformats.org/officeDocument/2006/math">
                    <m:f>
                      <m:f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𝑉</m:t>
                        </m:r>
                      </m:num>
                      <m:den>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den>
                    </m:f>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GB" sz="1400" kern="100" dirty="0">
                  <a:effectLst/>
                  <a:ea typeface="Calibri" panose="020F0502020204030204" pitchFamily="34" charset="0"/>
                </a:endParaRPr>
              </a:p>
              <a:p>
                <a:endParaRPr lang="en-US" sz="1100" dirty="0"/>
              </a:p>
            </p:txBody>
          </p:sp>
        </mc:Choice>
        <mc:Fallback xmlns="">
          <p:sp>
            <p:nvSpPr>
              <p:cNvPr id="4" name="Text Placeholder 2">
                <a:extLst>
                  <a:ext uri="{FF2B5EF4-FFF2-40B4-BE49-F238E27FC236}">
                    <a16:creationId xmlns:a16="http://schemas.microsoft.com/office/drawing/2014/main" id="{806E347F-B451-0E6A-02C6-6B0696FB645F}"/>
                  </a:ext>
                </a:extLst>
              </p:cNvPr>
              <p:cNvSpPr>
                <a:spLocks noGrp="1" noRot="1" noChangeAspect="1" noMove="1" noResize="1" noEditPoints="1" noAdjustHandles="1" noChangeArrowheads="1" noChangeShapeType="1" noTextEdit="1"/>
              </p:cNvSpPr>
              <p:nvPr>
                <p:ph type="body" idx="1"/>
              </p:nvPr>
            </p:nvSpPr>
            <p:spPr>
              <a:xfrm>
                <a:off x="815654" y="1632560"/>
                <a:ext cx="10452421" cy="4534560"/>
              </a:xfrm>
              <a:blipFill>
                <a:blip r:embed="rId5"/>
                <a:stretch>
                  <a:fillRect l="-233" b="-3763"/>
                </a:stretch>
              </a:blipFill>
            </p:spPr>
            <p:txBody>
              <a:bodyPr/>
              <a:lstStyle/>
              <a:p>
                <a:r>
                  <a:rPr lang="en-GB">
                    <a:noFill/>
                  </a:rPr>
                  <a:t> </a:t>
                </a:r>
              </a:p>
            </p:txBody>
          </p:sp>
        </mc:Fallback>
      </mc:AlternateContent>
      <p:sp>
        <p:nvSpPr>
          <p:cNvPr id="6" name="Rectangle: Rounded Corners 5">
            <a:hlinkClick r:id="rId6"/>
            <a:extLst>
              <a:ext uri="{FF2B5EF4-FFF2-40B4-BE49-F238E27FC236}">
                <a16:creationId xmlns:a16="http://schemas.microsoft.com/office/drawing/2014/main" id="{36BB70CA-6654-B7B2-733B-710D65B443AB}"/>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97142735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Key Takeaways</a:t>
            </a:r>
          </a:p>
        </p:txBody>
      </p:sp>
      <p:sp>
        <p:nvSpPr>
          <p:cNvPr id="3" name="Rectangle: Rounded Corners 3">
            <a:hlinkClick r:id="rId2" action="ppaction://hlinksldjump"/>
            <a:extLst>
              <a:ext uri="{FF2B5EF4-FFF2-40B4-BE49-F238E27FC236}">
                <a16:creationId xmlns:a16="http://schemas.microsoft.com/office/drawing/2014/main" id="{2EEC6A46-D558-CF8D-E98E-29EB8625CFD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4" name="Text Placeholder 2">
            <a:extLst>
              <a:ext uri="{FF2B5EF4-FFF2-40B4-BE49-F238E27FC236}">
                <a16:creationId xmlns:a16="http://schemas.microsoft.com/office/drawing/2014/main" id="{A2AB1587-6CAB-3003-47FD-A4FCD315A88C}"/>
              </a:ext>
            </a:extLst>
          </p:cNvPr>
          <p:cNvSpPr>
            <a:spLocks noGrp="1"/>
          </p:cNvSpPr>
          <p:nvPr>
            <p:ph type="body" idx="1"/>
          </p:nvPr>
        </p:nvSpPr>
        <p:spPr>
          <a:xfrm>
            <a:off x="815654" y="1632560"/>
            <a:ext cx="10452421" cy="4534560"/>
          </a:xfrm>
          <a:solidFill>
            <a:schemeClr val="bg1"/>
          </a:solidFill>
        </p:spPr>
        <p:txBody>
          <a:bodyPr spcFirstLastPara="1" vert="horz" wrap="square" lIns="91425" tIns="91425" rIns="91425" bIns="91425" rtlCol="0" anchor="t" anchorCtr="0">
            <a:noAutofit/>
          </a:bodyPr>
          <a:lstStyle/>
          <a:p>
            <a:pPr marL="342900" indent="-342900">
              <a:lnSpc>
                <a:spcPct val="107000"/>
              </a:lnSpc>
              <a:buFont typeface="Symbol" panose="05050102010706020507" pitchFamily="18" charset="2"/>
              <a:buChar char=""/>
            </a:pPr>
            <a:r>
              <a:rPr lang="en-GB" sz="1800" kern="100" dirty="0">
                <a:solidFill>
                  <a:srgbClr val="000000"/>
                </a:solidFill>
                <a:ea typeface="Calibri" panose="020F0502020204030204" pitchFamily="34" charset="0"/>
              </a:rPr>
              <a:t>Students should use the information provided in the question, including previous parts, to use in all subsequent parts of the question.</a:t>
            </a:r>
          </a:p>
          <a:p>
            <a:pPr marL="342900" indent="-342900">
              <a:lnSpc>
                <a:spcPct val="107000"/>
              </a:lnSpc>
              <a:buFont typeface="Symbol" panose="05050102010706020507" pitchFamily="18" charset="2"/>
              <a:buChar char=""/>
            </a:pPr>
            <a:r>
              <a:rPr lang="en-GB" sz="1800" kern="100" dirty="0">
                <a:solidFill>
                  <a:srgbClr val="000000"/>
                </a:solidFill>
                <a:ea typeface="Calibri" panose="020F0502020204030204" pitchFamily="34" charset="0"/>
              </a:rPr>
              <a:t>If the question asks for the answer in a particular form, students must always ensure their final answer is given in the required form to be able to score the final A mark</a:t>
            </a:r>
          </a:p>
          <a:p>
            <a:pPr marL="342900" indent="-342900">
              <a:lnSpc>
                <a:spcPct val="107000"/>
              </a:lnSpc>
              <a:buFont typeface="Symbol" panose="05050102010706020507" pitchFamily="18" charset="2"/>
              <a:buChar char=""/>
            </a:pPr>
            <a:r>
              <a:rPr lang="en-GB" sz="1800" kern="100" dirty="0">
                <a:solidFill>
                  <a:srgbClr val="000000"/>
                </a:solidFill>
                <a:ea typeface="Calibri" panose="020F0502020204030204" pitchFamily="34" charset="0"/>
              </a:rPr>
              <a:t>Even if students are unsure of the method to answer an earlier part of a question, students may still be able answer later parts of the question and achieve marks</a:t>
            </a:r>
          </a:p>
          <a:p>
            <a:pPr marL="342900" indent="-342900">
              <a:lnSpc>
                <a:spcPct val="107000"/>
              </a:lnSpc>
              <a:buFont typeface="Symbol" panose="05050102010706020507" pitchFamily="18" charset="2"/>
              <a:buChar char=""/>
            </a:pPr>
            <a:endParaRPr lang="en-US" sz="1800" kern="100" dirty="0">
              <a:solidFill>
                <a:srgbClr val="000000"/>
              </a:solidFill>
              <a:ea typeface="Calibri" panose="020F0502020204030204" pitchFamily="34" charset="0"/>
            </a:endParaRPr>
          </a:p>
        </p:txBody>
      </p:sp>
    </p:spTree>
    <p:extLst>
      <p:ext uri="{BB962C8B-B14F-4D97-AF65-F5344CB8AC3E}">
        <p14:creationId xmlns:p14="http://schemas.microsoft.com/office/powerpoint/2010/main" val="76278125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3DD4-189E-356B-4C48-500A68038A17}"/>
              </a:ext>
            </a:extLst>
          </p:cNvPr>
          <p:cNvSpPr>
            <a:spLocks noGrp="1"/>
          </p:cNvSpPr>
          <p:nvPr>
            <p:ph type="title"/>
          </p:nvPr>
        </p:nvSpPr>
        <p:spPr/>
        <p:txBody>
          <a:bodyPr/>
          <a:lstStyle/>
          <a:p>
            <a:r>
              <a:rPr lang="en-US" dirty="0"/>
              <a:t>Question 12 - Performance Data</a:t>
            </a:r>
          </a:p>
        </p:txBody>
      </p:sp>
      <p:sp>
        <p:nvSpPr>
          <p:cNvPr id="3" name="Rectangle: Rounded Corners 3">
            <a:hlinkClick r:id="rId2" action="ppaction://hlinksldjump"/>
            <a:extLst>
              <a:ext uri="{FF2B5EF4-FFF2-40B4-BE49-F238E27FC236}">
                <a16:creationId xmlns:a16="http://schemas.microsoft.com/office/drawing/2014/main" id="{9DED5B34-1871-E777-835D-78C708722FF9}"/>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6" name="Table 5">
            <a:extLst>
              <a:ext uri="{FF2B5EF4-FFF2-40B4-BE49-F238E27FC236}">
                <a16:creationId xmlns:a16="http://schemas.microsoft.com/office/drawing/2014/main" id="{7CFB340F-86EF-1012-E2A2-98FA07CC8F93}"/>
              </a:ext>
            </a:extLst>
          </p:cNvPr>
          <p:cNvGraphicFramePr>
            <a:graphicFrameLocks noGrp="1"/>
          </p:cNvGraphicFramePr>
          <p:nvPr>
            <p:extLst>
              <p:ext uri="{D42A27DB-BD31-4B8C-83A1-F6EECF244321}">
                <p14:modId xmlns:p14="http://schemas.microsoft.com/office/powerpoint/2010/main" val="956488867"/>
              </p:ext>
            </p:extLst>
          </p:nvPr>
        </p:nvGraphicFramePr>
        <p:xfrm>
          <a:off x="2135593" y="5231445"/>
          <a:ext cx="7920814" cy="949325"/>
        </p:xfrm>
        <a:graphic>
          <a:graphicData uri="http://schemas.openxmlformats.org/drawingml/2006/table">
            <a:tbl>
              <a:tblPr/>
              <a:tblGrid>
                <a:gridCol w="878566">
                  <a:extLst>
                    <a:ext uri="{9D8B030D-6E8A-4147-A177-3AD203B41FA5}">
                      <a16:colId xmlns:a16="http://schemas.microsoft.com/office/drawing/2014/main" val="3817843211"/>
                    </a:ext>
                  </a:extLst>
                </a:gridCol>
                <a:gridCol w="782472">
                  <a:extLst>
                    <a:ext uri="{9D8B030D-6E8A-4147-A177-3AD203B41FA5}">
                      <a16:colId xmlns:a16="http://schemas.microsoft.com/office/drawing/2014/main" val="1845772717"/>
                    </a:ext>
                  </a:extLst>
                </a:gridCol>
                <a:gridCol w="782472">
                  <a:extLst>
                    <a:ext uri="{9D8B030D-6E8A-4147-A177-3AD203B41FA5}">
                      <a16:colId xmlns:a16="http://schemas.microsoft.com/office/drawing/2014/main" val="241353471"/>
                    </a:ext>
                  </a:extLst>
                </a:gridCol>
                <a:gridCol w="782472">
                  <a:extLst>
                    <a:ext uri="{9D8B030D-6E8A-4147-A177-3AD203B41FA5}">
                      <a16:colId xmlns:a16="http://schemas.microsoft.com/office/drawing/2014/main" val="2850584539"/>
                    </a:ext>
                  </a:extLst>
                </a:gridCol>
                <a:gridCol w="782472">
                  <a:extLst>
                    <a:ext uri="{9D8B030D-6E8A-4147-A177-3AD203B41FA5}">
                      <a16:colId xmlns:a16="http://schemas.microsoft.com/office/drawing/2014/main" val="271718645"/>
                    </a:ext>
                  </a:extLst>
                </a:gridCol>
                <a:gridCol w="782472">
                  <a:extLst>
                    <a:ext uri="{9D8B030D-6E8A-4147-A177-3AD203B41FA5}">
                      <a16:colId xmlns:a16="http://schemas.microsoft.com/office/drawing/2014/main" val="2175168328"/>
                    </a:ext>
                  </a:extLst>
                </a:gridCol>
                <a:gridCol w="782472">
                  <a:extLst>
                    <a:ext uri="{9D8B030D-6E8A-4147-A177-3AD203B41FA5}">
                      <a16:colId xmlns:a16="http://schemas.microsoft.com/office/drawing/2014/main" val="3113815493"/>
                    </a:ext>
                  </a:extLst>
                </a:gridCol>
                <a:gridCol w="782472">
                  <a:extLst>
                    <a:ext uri="{9D8B030D-6E8A-4147-A177-3AD203B41FA5}">
                      <a16:colId xmlns:a16="http://schemas.microsoft.com/office/drawing/2014/main" val="2640922808"/>
                    </a:ext>
                  </a:extLst>
                </a:gridCol>
                <a:gridCol w="782472">
                  <a:extLst>
                    <a:ext uri="{9D8B030D-6E8A-4147-A177-3AD203B41FA5}">
                      <a16:colId xmlns:a16="http://schemas.microsoft.com/office/drawing/2014/main" val="393245014"/>
                    </a:ext>
                  </a:extLst>
                </a:gridCol>
                <a:gridCol w="782472">
                  <a:extLst>
                    <a:ext uri="{9D8B030D-6E8A-4147-A177-3AD203B41FA5}">
                      <a16:colId xmlns:a16="http://schemas.microsoft.com/office/drawing/2014/main" val="3831431486"/>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27754301"/>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79727850"/>
                  </a:ext>
                </a:extLst>
              </a:tr>
              <a:tr h="241300">
                <a:tc>
                  <a:txBody>
                    <a:bodyPr/>
                    <a:lstStyle/>
                    <a:p>
                      <a:pPr algn="ctr" fontAlgn="b"/>
                      <a:r>
                        <a:rPr lang="en-GB" sz="1500" b="0" i="0" u="none" strike="noStrike">
                          <a:solidFill>
                            <a:srgbClr val="000000"/>
                          </a:solidFill>
                          <a:effectLst/>
                          <a:latin typeface="Arial" panose="020B0604020202020204" pitchFamily="34" charset="0"/>
                        </a:rPr>
                        <a:t>5.08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7865026"/>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5613908C-0CB1-B6F8-F360-0DB7652E69EF}"/>
              </a:ext>
            </a:extLst>
          </p:cNvPr>
          <p:cNvPicPr>
            <a:picLocks noChangeAspect="1"/>
          </p:cNvPicPr>
          <p:nvPr/>
        </p:nvPicPr>
        <p:blipFill>
          <a:blip r:embed="rId4"/>
          <a:stretch>
            <a:fillRect/>
          </a:stretch>
        </p:blipFill>
        <p:spPr>
          <a:xfrm>
            <a:off x="2991173" y="1578052"/>
            <a:ext cx="5975027" cy="3324148"/>
          </a:xfrm>
          <a:prstGeom prst="rect">
            <a:avLst/>
          </a:prstGeom>
          <a:ln w="25400">
            <a:solidFill>
              <a:schemeClr val="accent1"/>
            </a:solidFill>
          </a:ln>
        </p:spPr>
      </p:pic>
    </p:spTree>
    <p:extLst>
      <p:ext uri="{BB962C8B-B14F-4D97-AF65-F5344CB8AC3E}">
        <p14:creationId xmlns:p14="http://schemas.microsoft.com/office/powerpoint/2010/main" val="335951301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13BF7F9-CECB-5A1D-2848-EA87C2806815}"/>
              </a:ext>
            </a:extLst>
          </p:cNvPr>
          <p:cNvSpPr txBox="1">
            <a:spLocks/>
          </p:cNvSpPr>
          <p:nvPr/>
        </p:nvSpPr>
        <p:spPr>
          <a:xfrm>
            <a:off x="3140880" y="2324958"/>
            <a:ext cx="6153045" cy="2208084"/>
          </a:xfrm>
          <a:prstGeom prst="rect">
            <a:avLst/>
          </a:prstGeom>
          <a:noFill/>
        </p:spPr>
        <p:txBody>
          <a:bodyPr spcFirstLastPara="1" vert="horz" wrap="square" lIns="91425" tIns="91425" rIns="91425" bIns="91425" rtlCol="0" anchor="ctr" anchorCtr="0">
            <a:noAutofit/>
          </a:bodyPr>
          <a:lstStyle>
            <a:lvl1pPr marL="11113" lvl="0" indent="1588" algn="ctr" defTabSz="914400" rtl="0" eaLnBrk="1" latinLnBrk="0" hangingPunct="1">
              <a:lnSpc>
                <a:spcPct val="90000"/>
              </a:lnSpc>
              <a:spcBef>
                <a:spcPts val="0"/>
              </a:spcBef>
              <a:spcAft>
                <a:spcPts val="0"/>
              </a:spcAft>
              <a:buSzPts val="3600"/>
              <a:buNone/>
              <a:tabLst/>
              <a:defRPr sz="40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dirty="0"/>
              <a:t>9MA0-02</a:t>
            </a:r>
            <a:br>
              <a:rPr lang="en-GB" dirty="0"/>
            </a:br>
            <a:r>
              <a:rPr lang="en-GB" dirty="0"/>
              <a:t>Question 13</a:t>
            </a:r>
            <a:endParaRPr lang="en-US" dirty="0"/>
          </a:p>
        </p:txBody>
      </p:sp>
    </p:spTree>
    <p:extLst>
      <p:ext uri="{BB962C8B-B14F-4D97-AF65-F5344CB8AC3E}">
        <p14:creationId xmlns:p14="http://schemas.microsoft.com/office/powerpoint/2010/main" val="250109552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p:txBody>
          <a:bodyPr/>
          <a:lstStyle/>
          <a:p>
            <a:r>
              <a:rPr lang="en-US" dirty="0"/>
              <a:t>Question 13</a:t>
            </a:r>
          </a:p>
        </p:txBody>
      </p:sp>
      <p:sp>
        <p:nvSpPr>
          <p:cNvPr id="12" name="TextBox 11">
            <a:extLst>
              <a:ext uri="{FF2B5EF4-FFF2-40B4-BE49-F238E27FC236}">
                <a16:creationId xmlns:a16="http://schemas.microsoft.com/office/drawing/2014/main" id="{E0AE75F4-CE41-C07C-A0E1-C20D5BDAFC9E}"/>
              </a:ext>
            </a:extLst>
          </p:cNvPr>
          <p:cNvSpPr txBox="1"/>
          <p:nvPr/>
        </p:nvSpPr>
        <p:spPr>
          <a:xfrm>
            <a:off x="431800" y="1851907"/>
            <a:ext cx="5016500" cy="4505272"/>
          </a:xfrm>
          <a:prstGeom prst="rect">
            <a:avLst/>
          </a:prstGeom>
          <a:noFill/>
          <a:ln w="25400">
            <a:solidFill>
              <a:srgbClr val="CAD200"/>
            </a:solidFill>
          </a:ln>
        </p:spPr>
        <p:txBody>
          <a:bodyPr wrap="square">
            <a:spAutoFit/>
          </a:bodyPr>
          <a:lstStyle/>
          <a:p>
            <a:pP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13.	</a:t>
            </a:r>
            <a:r>
              <a:rPr lang="en-GB" sz="1500" kern="0" dirty="0">
                <a:effectLst/>
                <a:latin typeface="Times New Roman" panose="02020603050405020304" pitchFamily="18" charset="0"/>
                <a:ea typeface="EuclidMathTwo"/>
                <a:cs typeface="Times New Roman" panose="02020603050405020304" pitchFamily="18" charset="0"/>
              </a:rPr>
              <a:t>The world human population, </a:t>
            </a: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billions, is modelled by the equation</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50000"/>
              </a:lnSpc>
            </a:pP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 </a:t>
            </a:r>
            <a:r>
              <a:rPr lang="en-GB" sz="1500" i="1" kern="0" dirty="0" err="1">
                <a:effectLst/>
                <a:latin typeface="Times New Roman" panose="02020603050405020304" pitchFamily="18" charset="0"/>
                <a:ea typeface="EuclidMathTwo"/>
                <a:cs typeface="Times New Roman" panose="02020603050405020304" pitchFamily="18" charset="0"/>
              </a:rPr>
              <a:t>ab</a:t>
            </a:r>
            <a:r>
              <a:rPr lang="en-GB" sz="1500" i="1" kern="0" baseline="30000" dirty="0" err="1">
                <a:effectLst/>
                <a:latin typeface="Times New Roman" panose="02020603050405020304" pitchFamily="18" charset="0"/>
                <a:ea typeface="EuclidMathTwo"/>
                <a:cs typeface="Times New Roman" panose="02020603050405020304" pitchFamily="18" charset="0"/>
              </a:rPr>
              <a:t>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where </a:t>
            </a:r>
            <a:r>
              <a:rPr lang="en-GB" sz="1500" i="1" kern="0" dirty="0">
                <a:effectLst/>
                <a:latin typeface="Times New Roman" panose="02020603050405020304" pitchFamily="18" charset="0"/>
                <a:ea typeface="EuclidMathTwo"/>
                <a:cs typeface="Times New Roman" panose="02020603050405020304" pitchFamily="18" charset="0"/>
              </a:rPr>
              <a:t>a </a:t>
            </a:r>
            <a:r>
              <a:rPr lang="en-GB" sz="1500" kern="0" dirty="0">
                <a:effectLst/>
                <a:latin typeface="Times New Roman" panose="02020603050405020304" pitchFamily="18" charset="0"/>
                <a:ea typeface="EuclidMathTwo"/>
                <a:cs typeface="Times New Roman" panose="02020603050405020304" pitchFamily="18" charset="0"/>
              </a:rPr>
              <a:t>and </a:t>
            </a:r>
            <a:r>
              <a:rPr lang="en-GB" sz="1500" i="1" kern="0" dirty="0">
                <a:effectLst/>
                <a:latin typeface="Times New Roman" panose="02020603050405020304" pitchFamily="18" charset="0"/>
                <a:ea typeface="EuclidMathTwo"/>
                <a:cs typeface="Times New Roman" panose="02020603050405020304" pitchFamily="18" charset="0"/>
              </a:rPr>
              <a:t>b </a:t>
            </a:r>
            <a:r>
              <a:rPr lang="en-GB" sz="1500" kern="0" dirty="0">
                <a:effectLst/>
                <a:latin typeface="Times New Roman" panose="02020603050405020304" pitchFamily="18" charset="0"/>
                <a:ea typeface="EuclidMathTwo"/>
                <a:cs typeface="Times New Roman" panose="02020603050405020304" pitchFamily="18" charset="0"/>
              </a:rPr>
              <a:t>are constants and </a:t>
            </a:r>
            <a:r>
              <a:rPr lang="en-GB" sz="1500" i="1" kern="0" dirty="0">
                <a:effectLst/>
                <a:latin typeface="Times New Roman" panose="02020603050405020304" pitchFamily="18" charset="0"/>
                <a:ea typeface="EuclidMathTwo"/>
                <a:cs typeface="Times New Roman" panose="02020603050405020304" pitchFamily="18" charset="0"/>
              </a:rPr>
              <a:t>t </a:t>
            </a:r>
            <a:r>
              <a:rPr lang="en-GB" sz="1500" kern="0" dirty="0">
                <a:effectLst/>
                <a:latin typeface="Times New Roman" panose="02020603050405020304" pitchFamily="18" charset="0"/>
                <a:ea typeface="EuclidMathTwo"/>
                <a:cs typeface="Times New Roman" panose="02020603050405020304" pitchFamily="18" charset="0"/>
              </a:rPr>
              <a:t>is the number of years after 2004</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EuclidMathTwo"/>
                <a:cs typeface="Times New Roman" panose="02020603050405020304" pitchFamily="18" charset="0"/>
              </a:rPr>
              <a:t>Using the estimated population figures for the years from 2004 to 2007, a graph is</a:t>
            </a:r>
            <a:r>
              <a:rPr lang="en-GB" sz="1500" kern="100" dirty="0">
                <a:latin typeface="Aptos" panose="020B0004020202020204" pitchFamily="34"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plotted of log</a:t>
            </a:r>
            <a:r>
              <a:rPr lang="en-GB" sz="1500" kern="0" baseline="-25000" dirty="0">
                <a:effectLst/>
                <a:latin typeface="Times New Roman" panose="02020603050405020304" pitchFamily="18" charset="0"/>
                <a:ea typeface="EuclidMathTwo"/>
                <a:cs typeface="Times New Roman" panose="02020603050405020304" pitchFamily="18" charset="0"/>
              </a:rPr>
              <a:t>10</a:t>
            </a: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against </a:t>
            </a:r>
            <a:r>
              <a:rPr lang="en-GB" sz="1500" i="1" kern="0" dirty="0">
                <a:effectLst/>
                <a:latin typeface="Times New Roman" panose="02020603050405020304" pitchFamily="18" charset="0"/>
                <a:ea typeface="EuclidMathTwo"/>
                <a:cs typeface="Times New Roman" panose="02020603050405020304" pitchFamily="18" charset="0"/>
              </a:rPr>
              <a:t>t</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The points lie approximately on a straight line with</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tabLst>
                <a:tab pos="270510" algn="l"/>
              </a:tabLst>
            </a:pPr>
            <a:r>
              <a:rPr lang="en-GB" sz="1500" kern="0" dirty="0">
                <a:effectLst/>
                <a:latin typeface="Times New Roman" panose="02020603050405020304" pitchFamily="18" charset="0"/>
                <a:ea typeface="EuclidMathTwo"/>
                <a:cs typeface="Times New Roman" panose="02020603050405020304" pitchFamily="18" charset="0"/>
              </a:rPr>
              <a:t>• 	gradient 0.0054</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tabLst>
                <a:tab pos="270510" algn="l"/>
              </a:tabLst>
            </a:pPr>
            <a:r>
              <a:rPr lang="en-GB" sz="1500" kern="0" dirty="0">
                <a:effectLst/>
                <a:latin typeface="Times New Roman" panose="02020603050405020304" pitchFamily="18" charset="0"/>
                <a:ea typeface="EuclidMathTwo"/>
                <a:cs typeface="Times New Roman" panose="02020603050405020304" pitchFamily="18" charset="0"/>
              </a:rPr>
              <a:t>• 	intercept 0.81 on the log</a:t>
            </a:r>
            <a:r>
              <a:rPr lang="en-GB" sz="1500" kern="0" baseline="-25000" dirty="0">
                <a:effectLst/>
                <a:latin typeface="Times New Roman" panose="02020603050405020304" pitchFamily="18" charset="0"/>
                <a:ea typeface="EuclidMathTwo"/>
                <a:cs typeface="Times New Roman" panose="02020603050405020304" pitchFamily="18" charset="0"/>
              </a:rPr>
              <a:t>10</a:t>
            </a:r>
            <a:r>
              <a:rPr lang="en-GB" sz="1500" i="1" kern="0" dirty="0">
                <a:effectLst/>
                <a:latin typeface="Times New Roman" panose="02020603050405020304" pitchFamily="18" charset="0"/>
                <a:ea typeface="EuclidMathTwo"/>
                <a:cs typeface="Times New Roman" panose="02020603050405020304" pitchFamily="18" charset="0"/>
              </a:rPr>
              <a:t>P </a:t>
            </a:r>
            <a:r>
              <a:rPr lang="en-GB" sz="1500" kern="0" dirty="0">
                <a:effectLst/>
                <a:latin typeface="Times New Roman" panose="02020603050405020304" pitchFamily="18" charset="0"/>
                <a:ea typeface="EuclidMathTwo"/>
                <a:cs typeface="Times New Roman" panose="02020603050405020304" pitchFamily="18" charset="0"/>
              </a:rPr>
              <a:t>axis</a:t>
            </a:r>
          </a:p>
          <a:p>
            <a:pPr>
              <a:lnSpc>
                <a:spcPct val="150000"/>
              </a:lnSpc>
              <a:tabLst>
                <a:tab pos="270510" algn="l"/>
              </a:tabLst>
            </a:pP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(a)</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Estimate, to 3 decimal places, the value of </a:t>
            </a:r>
            <a:r>
              <a:rPr lang="en-GB" sz="1500" i="1" kern="0" dirty="0">
                <a:effectLst/>
                <a:latin typeface="Times New Roman" panose="02020603050405020304" pitchFamily="18" charset="0"/>
                <a:ea typeface="EuclidMathTwo"/>
                <a:cs typeface="Times New Roman" panose="02020603050405020304" pitchFamily="18" charset="0"/>
              </a:rPr>
              <a:t>a </a:t>
            </a:r>
            <a:r>
              <a:rPr lang="en-GB" sz="1500" kern="0" dirty="0">
                <a:effectLst/>
                <a:latin typeface="Times New Roman" panose="02020603050405020304" pitchFamily="18" charset="0"/>
                <a:ea typeface="EuclidMathTwo"/>
                <a:cs typeface="Times New Roman" panose="02020603050405020304" pitchFamily="18" charset="0"/>
              </a:rPr>
              <a:t>and the value of </a:t>
            </a:r>
            <a:r>
              <a:rPr lang="en-GB" sz="1500" i="1" kern="0" dirty="0">
                <a:effectLst/>
                <a:latin typeface="Times New Roman" panose="02020603050405020304" pitchFamily="18" charset="0"/>
                <a:ea typeface="EuclidMathTwo"/>
                <a:cs typeface="Times New Roman" panose="02020603050405020304" pitchFamily="18" charset="0"/>
              </a:rPr>
              <a:t>b</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(4)</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AEFDD8A-97A6-9719-A70E-F038EC8006FF}"/>
              </a:ext>
            </a:extLst>
          </p:cNvPr>
          <p:cNvSpPr txBox="1"/>
          <p:nvPr/>
        </p:nvSpPr>
        <p:spPr>
          <a:xfrm>
            <a:off x="5607518" y="2527891"/>
            <a:ext cx="6096000" cy="2746906"/>
          </a:xfrm>
          <a:prstGeom prst="rect">
            <a:avLst/>
          </a:prstGeom>
          <a:noFill/>
          <a:ln w="25400">
            <a:solidFill>
              <a:srgbClr val="CAD200"/>
            </a:solidFill>
          </a:ln>
        </p:spPr>
        <p:txBody>
          <a:bodyPr wrap="square">
            <a:spAutoFit/>
          </a:bodyPr>
          <a:lstStyle/>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In the context of the model,</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tabLst>
                <a:tab pos="269875" algn="l"/>
                <a:tab pos="540385" algn="l"/>
              </a:tabLst>
            </a:pPr>
            <a:r>
              <a:rPr lang="en-GB" sz="1500" kern="0" dirty="0">
                <a:effectLst/>
                <a:latin typeface="Times New Roman" panose="02020603050405020304" pitchFamily="18" charset="0"/>
                <a:ea typeface="EuclidMathTwo"/>
                <a:cs typeface="Times New Roman" panose="02020603050405020304" pitchFamily="18" charset="0"/>
              </a:rPr>
              <a:t>(b)	(i)	interpret the value of the constant </a:t>
            </a:r>
            <a:r>
              <a:rPr lang="en-GB" sz="1500" i="1" kern="0" dirty="0">
                <a:effectLst/>
                <a:latin typeface="Times New Roman" panose="02020603050405020304" pitchFamily="18" charset="0"/>
                <a:ea typeface="EuclidMathTwo"/>
                <a:cs typeface="Times New Roman" panose="02020603050405020304" pitchFamily="18" charset="0"/>
              </a:rPr>
              <a:t>a</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 pos="540385" algn="l"/>
              </a:tabLst>
            </a:pPr>
            <a:r>
              <a:rPr lang="en-GB" sz="1500" kern="0" dirty="0">
                <a:effectLst/>
                <a:latin typeface="Times New Roman" panose="02020603050405020304" pitchFamily="18" charset="0"/>
                <a:ea typeface="EuclidMathTwo"/>
                <a:cs typeface="Times New Roman" panose="02020603050405020304" pitchFamily="18" charset="0"/>
              </a:rPr>
              <a:t>	(ii)	interpret the value of the constant </a:t>
            </a:r>
            <a:r>
              <a:rPr lang="en-GB" sz="1500" i="1" kern="0" dirty="0">
                <a:effectLst/>
                <a:latin typeface="Times New Roman" panose="02020603050405020304" pitchFamily="18" charset="0"/>
                <a:ea typeface="EuclidMathTwo"/>
                <a:cs typeface="Times New Roman" panose="02020603050405020304" pitchFamily="18" charset="0"/>
              </a:rPr>
              <a:t>b</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(2)</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(c)</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Use the model to estimate the world human population in 2030</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(2)</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(d)</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Comment on the reliability of the answer to part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dirty="0">
                <a:effectLst/>
                <a:latin typeface="Times New Roman" panose="02020603050405020304" pitchFamily="18" charset="0"/>
                <a:ea typeface="EuclidMathTwo"/>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(1)</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EuclidMathTwo"/>
                <a:cs typeface="Times New Roman" panose="02020603050405020304" pitchFamily="18" charset="0"/>
              </a:rPr>
              <a:t>(Total for Question 13 is 9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3" name="Rectangle: Rounded Corners 3">
            <a:hlinkClick r:id="rId2" action="ppaction://hlinksldjump"/>
            <a:extLst>
              <a:ext uri="{FF2B5EF4-FFF2-40B4-BE49-F238E27FC236}">
                <a16:creationId xmlns:a16="http://schemas.microsoft.com/office/drawing/2014/main" id="{35CF5061-DEED-DD5B-8231-3ECB56BF4C72}"/>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69445646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9257E421-9C12-4FF5-38E6-35D31C90510E}"/>
              </a:ext>
            </a:extLst>
          </p:cNvPr>
          <p:cNvGraphicFramePr>
            <a:graphicFrameLocks noGrp="1"/>
          </p:cNvGraphicFramePr>
          <p:nvPr>
            <p:extLst>
              <p:ext uri="{D42A27DB-BD31-4B8C-83A1-F6EECF244321}">
                <p14:modId xmlns:p14="http://schemas.microsoft.com/office/powerpoint/2010/main" val="2799210507"/>
              </p:ext>
            </p:extLst>
          </p:nvPr>
        </p:nvGraphicFramePr>
        <p:xfrm>
          <a:off x="4544400" y="1575089"/>
          <a:ext cx="2859136" cy="330200"/>
        </p:xfrm>
        <a:graphic>
          <a:graphicData uri="http://schemas.openxmlformats.org/drawingml/2006/table">
            <a:tbl>
              <a:tblPr firstRow="1" firstCol="1" bandRow="1"/>
              <a:tblGrid>
                <a:gridCol w="319912">
                  <a:extLst>
                    <a:ext uri="{9D8B030D-6E8A-4147-A177-3AD203B41FA5}">
                      <a16:colId xmlns:a16="http://schemas.microsoft.com/office/drawing/2014/main" val="1240707253"/>
                    </a:ext>
                  </a:extLst>
                </a:gridCol>
                <a:gridCol w="2539224">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a:xfrm>
            <a:off x="801568" y="343824"/>
            <a:ext cx="10699007" cy="1122300"/>
          </a:xfrm>
        </p:spPr>
        <p:txBody>
          <a:bodyPr/>
          <a:lstStyle/>
          <a:p>
            <a:r>
              <a:rPr lang="en-US" dirty="0"/>
              <a:t>Question 13 - Student Responses</a:t>
            </a:r>
          </a:p>
        </p:txBody>
      </p:sp>
      <p:graphicFrame>
        <p:nvGraphicFramePr>
          <p:cNvPr id="3" name="Table 2">
            <a:extLst>
              <a:ext uri="{FF2B5EF4-FFF2-40B4-BE49-F238E27FC236}">
                <a16:creationId xmlns:a16="http://schemas.microsoft.com/office/drawing/2014/main" id="{036B08CC-0A73-A031-0565-2C6CECFACE67}"/>
              </a:ext>
            </a:extLst>
          </p:cNvPr>
          <p:cNvGraphicFramePr>
            <a:graphicFrameLocks noGrp="1"/>
          </p:cNvGraphicFramePr>
          <p:nvPr>
            <p:extLst>
              <p:ext uri="{D42A27DB-BD31-4B8C-83A1-F6EECF244321}">
                <p14:modId xmlns:p14="http://schemas.microsoft.com/office/powerpoint/2010/main" val="1506627040"/>
              </p:ext>
            </p:extLst>
          </p:nvPr>
        </p:nvGraphicFramePr>
        <p:xfrm>
          <a:off x="597296" y="1648586"/>
          <a:ext cx="2859136" cy="330200"/>
        </p:xfrm>
        <a:graphic>
          <a:graphicData uri="http://schemas.openxmlformats.org/drawingml/2006/table">
            <a:tbl>
              <a:tblPr firstRow="1" firstCol="1" bandRow="1"/>
              <a:tblGrid>
                <a:gridCol w="319912">
                  <a:extLst>
                    <a:ext uri="{9D8B030D-6E8A-4147-A177-3AD203B41FA5}">
                      <a16:colId xmlns:a16="http://schemas.microsoft.com/office/drawing/2014/main" val="1240707253"/>
                    </a:ext>
                  </a:extLst>
                </a:gridCol>
                <a:gridCol w="2539224">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019A8C91-4272-B62D-FD7F-2793AF5D0F69}"/>
              </a:ext>
            </a:extLst>
          </p:cNvPr>
          <p:cNvPicPr>
            <a:picLocks noChangeAspect="1"/>
          </p:cNvPicPr>
          <p:nvPr/>
        </p:nvPicPr>
        <p:blipFill>
          <a:blip r:embed="rId3"/>
          <a:stretch>
            <a:fillRect/>
          </a:stretch>
        </p:blipFill>
        <p:spPr>
          <a:xfrm>
            <a:off x="648000" y="1648586"/>
            <a:ext cx="314476" cy="330200"/>
          </a:xfrm>
          <a:prstGeom prst="rect">
            <a:avLst/>
          </a:prstGeom>
        </p:spPr>
      </p:pic>
      <p:pic>
        <p:nvPicPr>
          <p:cNvPr id="7" name="Picture 6" descr="A close-up of a paper&#10;&#10;Description automatically generated">
            <a:extLst>
              <a:ext uri="{FF2B5EF4-FFF2-40B4-BE49-F238E27FC236}">
                <a16:creationId xmlns:a16="http://schemas.microsoft.com/office/drawing/2014/main" id="{7104938E-DC16-00A4-2C3F-E587C516F15B}"/>
              </a:ext>
            </a:extLst>
          </p:cNvPr>
          <p:cNvPicPr>
            <a:picLocks noChangeAspect="1"/>
          </p:cNvPicPr>
          <p:nvPr/>
        </p:nvPicPr>
        <p:blipFill>
          <a:blip r:embed="rId4"/>
          <a:stretch>
            <a:fillRect/>
          </a:stretch>
        </p:blipFill>
        <p:spPr>
          <a:xfrm>
            <a:off x="801568" y="2152650"/>
            <a:ext cx="2450592" cy="1917666"/>
          </a:xfrm>
          <a:prstGeom prst="rect">
            <a:avLst/>
          </a:prstGeom>
        </p:spPr>
      </p:pic>
      <p:pic>
        <p:nvPicPr>
          <p:cNvPr id="9" name="Picture 8" descr="A close-up of a paper&#10;&#10;Description automatically generated">
            <a:extLst>
              <a:ext uri="{FF2B5EF4-FFF2-40B4-BE49-F238E27FC236}">
                <a16:creationId xmlns:a16="http://schemas.microsoft.com/office/drawing/2014/main" id="{A02F850D-C851-8C12-392C-51FB41BF3158}"/>
              </a:ext>
            </a:extLst>
          </p:cNvPr>
          <p:cNvPicPr>
            <a:picLocks noChangeAspect="1"/>
          </p:cNvPicPr>
          <p:nvPr/>
        </p:nvPicPr>
        <p:blipFill>
          <a:blip r:embed="rId5"/>
          <a:stretch>
            <a:fillRect/>
          </a:stretch>
        </p:blipFill>
        <p:spPr>
          <a:xfrm>
            <a:off x="815653" y="4070316"/>
            <a:ext cx="2640779" cy="1637064"/>
          </a:xfrm>
          <a:prstGeom prst="rect">
            <a:avLst/>
          </a:prstGeom>
        </p:spPr>
      </p:pic>
      <p:pic>
        <p:nvPicPr>
          <p:cNvPr id="11" name="Picture 10" descr="A close-up of a note&#10;&#10;Description automatically generated">
            <a:extLst>
              <a:ext uri="{FF2B5EF4-FFF2-40B4-BE49-F238E27FC236}">
                <a16:creationId xmlns:a16="http://schemas.microsoft.com/office/drawing/2014/main" id="{A390178C-FE50-F5BD-9E30-BCDA6508AA93}"/>
              </a:ext>
            </a:extLst>
          </p:cNvPr>
          <p:cNvPicPr>
            <a:picLocks noChangeAspect="1"/>
          </p:cNvPicPr>
          <p:nvPr/>
        </p:nvPicPr>
        <p:blipFill>
          <a:blip r:embed="rId6"/>
          <a:stretch>
            <a:fillRect/>
          </a:stretch>
        </p:blipFill>
        <p:spPr>
          <a:xfrm>
            <a:off x="815653" y="5668009"/>
            <a:ext cx="2649982" cy="1000215"/>
          </a:xfrm>
          <a:prstGeom prst="rect">
            <a:avLst/>
          </a:prstGeom>
        </p:spPr>
      </p:pic>
      <p:pic>
        <p:nvPicPr>
          <p:cNvPr id="12" name="Picture 11">
            <a:extLst>
              <a:ext uri="{FF2B5EF4-FFF2-40B4-BE49-F238E27FC236}">
                <a16:creationId xmlns:a16="http://schemas.microsoft.com/office/drawing/2014/main" id="{A1353217-8F95-ADEE-0069-9F2ABF125F0F}"/>
              </a:ext>
            </a:extLst>
          </p:cNvPr>
          <p:cNvPicPr>
            <a:picLocks noChangeAspect="1"/>
          </p:cNvPicPr>
          <p:nvPr/>
        </p:nvPicPr>
        <p:blipFill>
          <a:blip r:embed="rId3"/>
          <a:stretch>
            <a:fillRect/>
          </a:stretch>
        </p:blipFill>
        <p:spPr>
          <a:xfrm>
            <a:off x="4571524" y="1581437"/>
            <a:ext cx="314476" cy="330200"/>
          </a:xfrm>
          <a:prstGeom prst="rect">
            <a:avLst/>
          </a:prstGeom>
        </p:spPr>
      </p:pic>
      <p:pic>
        <p:nvPicPr>
          <p:cNvPr id="16" name="Picture 15" descr="A close-up of a notebook&#10;&#10;Description automatically generated">
            <a:extLst>
              <a:ext uri="{FF2B5EF4-FFF2-40B4-BE49-F238E27FC236}">
                <a16:creationId xmlns:a16="http://schemas.microsoft.com/office/drawing/2014/main" id="{1651A5CE-3A08-0A0D-2BB6-76A27B2DB7E2}"/>
              </a:ext>
            </a:extLst>
          </p:cNvPr>
          <p:cNvPicPr>
            <a:picLocks noChangeAspect="1"/>
          </p:cNvPicPr>
          <p:nvPr/>
        </p:nvPicPr>
        <p:blipFill>
          <a:blip r:embed="rId7"/>
          <a:stretch>
            <a:fillRect/>
          </a:stretch>
        </p:blipFill>
        <p:spPr>
          <a:xfrm>
            <a:off x="4544400" y="2014254"/>
            <a:ext cx="2859136" cy="1771362"/>
          </a:xfrm>
          <a:prstGeom prst="rect">
            <a:avLst/>
          </a:prstGeom>
        </p:spPr>
      </p:pic>
      <p:pic>
        <p:nvPicPr>
          <p:cNvPr id="18" name="Picture 17" descr="A paper with writing on it&#10;&#10;Description automatically generated">
            <a:extLst>
              <a:ext uri="{FF2B5EF4-FFF2-40B4-BE49-F238E27FC236}">
                <a16:creationId xmlns:a16="http://schemas.microsoft.com/office/drawing/2014/main" id="{5CFFB40F-700B-2450-74B7-139E2445E408}"/>
              </a:ext>
            </a:extLst>
          </p:cNvPr>
          <p:cNvPicPr>
            <a:picLocks noChangeAspect="1"/>
          </p:cNvPicPr>
          <p:nvPr/>
        </p:nvPicPr>
        <p:blipFill>
          <a:blip r:embed="rId8"/>
          <a:stretch>
            <a:fillRect/>
          </a:stretch>
        </p:blipFill>
        <p:spPr>
          <a:xfrm>
            <a:off x="4544400" y="3785616"/>
            <a:ext cx="3042920" cy="3072383"/>
          </a:xfrm>
          <a:prstGeom prst="rect">
            <a:avLst/>
          </a:prstGeom>
        </p:spPr>
      </p:pic>
      <p:graphicFrame>
        <p:nvGraphicFramePr>
          <p:cNvPr id="19" name="Table 18">
            <a:extLst>
              <a:ext uri="{FF2B5EF4-FFF2-40B4-BE49-F238E27FC236}">
                <a16:creationId xmlns:a16="http://schemas.microsoft.com/office/drawing/2014/main" id="{FE8BDA05-9854-2B8F-543E-3F9A19E5F91C}"/>
              </a:ext>
            </a:extLst>
          </p:cNvPr>
          <p:cNvGraphicFramePr>
            <a:graphicFrameLocks noGrp="1"/>
          </p:cNvGraphicFramePr>
          <p:nvPr>
            <p:extLst>
              <p:ext uri="{D42A27DB-BD31-4B8C-83A1-F6EECF244321}">
                <p14:modId xmlns:p14="http://schemas.microsoft.com/office/powerpoint/2010/main" val="1825811977"/>
              </p:ext>
            </p:extLst>
          </p:nvPr>
        </p:nvGraphicFramePr>
        <p:xfrm>
          <a:off x="8307720" y="1688336"/>
          <a:ext cx="2859136" cy="330200"/>
        </p:xfrm>
        <a:graphic>
          <a:graphicData uri="http://schemas.openxmlformats.org/drawingml/2006/table">
            <a:tbl>
              <a:tblPr firstRow="1" firstCol="1" bandRow="1"/>
              <a:tblGrid>
                <a:gridCol w="319912">
                  <a:extLst>
                    <a:ext uri="{9D8B030D-6E8A-4147-A177-3AD203B41FA5}">
                      <a16:colId xmlns:a16="http://schemas.microsoft.com/office/drawing/2014/main" val="1240707253"/>
                    </a:ext>
                  </a:extLst>
                </a:gridCol>
                <a:gridCol w="2539224">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21" name="Picture 20">
            <a:extLst>
              <a:ext uri="{FF2B5EF4-FFF2-40B4-BE49-F238E27FC236}">
                <a16:creationId xmlns:a16="http://schemas.microsoft.com/office/drawing/2014/main" id="{3C5B866C-EBAD-DA68-471E-BB6A5A4FCE43}"/>
              </a:ext>
            </a:extLst>
          </p:cNvPr>
          <p:cNvPicPr>
            <a:picLocks noChangeAspect="1"/>
          </p:cNvPicPr>
          <p:nvPr/>
        </p:nvPicPr>
        <p:blipFill>
          <a:blip r:embed="rId3"/>
          <a:stretch>
            <a:fillRect/>
          </a:stretch>
        </p:blipFill>
        <p:spPr>
          <a:xfrm>
            <a:off x="8307720" y="1688336"/>
            <a:ext cx="314476" cy="330200"/>
          </a:xfrm>
          <a:prstGeom prst="rect">
            <a:avLst/>
          </a:prstGeom>
        </p:spPr>
      </p:pic>
      <p:pic>
        <p:nvPicPr>
          <p:cNvPr id="23" name="Picture 22" descr="A paper with writing on it&#10;&#10;Description automatically generated">
            <a:extLst>
              <a:ext uri="{FF2B5EF4-FFF2-40B4-BE49-F238E27FC236}">
                <a16:creationId xmlns:a16="http://schemas.microsoft.com/office/drawing/2014/main" id="{AC6FAB57-0384-02D4-C2DE-1503652F3EB3}"/>
              </a:ext>
            </a:extLst>
          </p:cNvPr>
          <p:cNvPicPr>
            <a:picLocks noChangeAspect="1"/>
          </p:cNvPicPr>
          <p:nvPr/>
        </p:nvPicPr>
        <p:blipFill>
          <a:blip r:embed="rId9"/>
          <a:stretch>
            <a:fillRect/>
          </a:stretch>
        </p:blipFill>
        <p:spPr>
          <a:xfrm>
            <a:off x="8051905" y="2152650"/>
            <a:ext cx="3482535" cy="4515575"/>
          </a:xfrm>
          <a:prstGeom prst="rect">
            <a:avLst/>
          </a:prstGeom>
          <a:ln w="25400">
            <a:solidFill>
              <a:srgbClr val="CAD200"/>
            </a:solidFill>
          </a:ln>
        </p:spPr>
      </p:pic>
      <p:sp>
        <p:nvSpPr>
          <p:cNvPr id="24" name="TextBox 23">
            <a:extLst>
              <a:ext uri="{FF2B5EF4-FFF2-40B4-BE49-F238E27FC236}">
                <a16:creationId xmlns:a16="http://schemas.microsoft.com/office/drawing/2014/main" id="{74D87356-9A38-B93F-D9EB-DED375CE7CAD}"/>
              </a:ext>
            </a:extLst>
          </p:cNvPr>
          <p:cNvSpPr txBox="1"/>
          <p:nvPr/>
        </p:nvSpPr>
        <p:spPr>
          <a:xfrm>
            <a:off x="648000" y="2152650"/>
            <a:ext cx="2817635" cy="4515574"/>
          </a:xfrm>
          <a:prstGeom prst="rect">
            <a:avLst/>
          </a:prstGeom>
          <a:noFill/>
          <a:ln w="25400">
            <a:solidFill>
              <a:srgbClr val="CAD200"/>
            </a:solidFill>
          </a:ln>
        </p:spPr>
        <p:txBody>
          <a:bodyPr wrap="square" rtlCol="0">
            <a:spAutoFit/>
          </a:bodyPr>
          <a:lstStyle/>
          <a:p>
            <a:endParaRPr lang="en-US" dirty="0"/>
          </a:p>
        </p:txBody>
      </p:sp>
      <p:sp>
        <p:nvSpPr>
          <p:cNvPr id="25" name="TextBox 24">
            <a:extLst>
              <a:ext uri="{FF2B5EF4-FFF2-40B4-BE49-F238E27FC236}">
                <a16:creationId xmlns:a16="http://schemas.microsoft.com/office/drawing/2014/main" id="{F0213D9A-5B10-5DD9-DFB7-6B16FC8A03A5}"/>
              </a:ext>
            </a:extLst>
          </p:cNvPr>
          <p:cNvSpPr txBox="1"/>
          <p:nvPr/>
        </p:nvSpPr>
        <p:spPr>
          <a:xfrm>
            <a:off x="4544400" y="1978786"/>
            <a:ext cx="3042920" cy="4879213"/>
          </a:xfrm>
          <a:prstGeom prst="rect">
            <a:avLst/>
          </a:prstGeom>
          <a:noFill/>
          <a:ln w="25400">
            <a:solidFill>
              <a:srgbClr val="CAD200"/>
            </a:solidFill>
          </a:ln>
        </p:spPr>
        <p:txBody>
          <a:bodyPr wrap="square" rtlCol="0">
            <a:spAutoFit/>
          </a:bodyPr>
          <a:lstStyle/>
          <a:p>
            <a:endParaRPr lang="en-US" dirty="0"/>
          </a:p>
        </p:txBody>
      </p:sp>
      <p:sp>
        <p:nvSpPr>
          <p:cNvPr id="6" name="Rectangle: Rounded Corners 3">
            <a:hlinkClick r:id="rId10" action="ppaction://hlinksldjump"/>
            <a:extLst>
              <a:ext uri="{FF2B5EF4-FFF2-40B4-BE49-F238E27FC236}">
                <a16:creationId xmlns:a16="http://schemas.microsoft.com/office/drawing/2014/main" id="{32A0E216-F59A-DF1A-8DAD-12A7CA2C5DB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11"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1791950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p:txBody>
          <a:bodyPr/>
          <a:lstStyle/>
          <a:p>
            <a:r>
              <a:rPr lang="en-US" dirty="0"/>
              <a:t>Question 13 and Mark Scheme</a:t>
            </a:r>
          </a:p>
        </p:txBody>
      </p:sp>
      <p:pic>
        <p:nvPicPr>
          <p:cNvPr id="5" name="Picture 4" descr="A table of maths with numbers and equations&#10;&#10;Description automatically generated with medium confidence">
            <a:extLst>
              <a:ext uri="{FF2B5EF4-FFF2-40B4-BE49-F238E27FC236}">
                <a16:creationId xmlns:a16="http://schemas.microsoft.com/office/drawing/2014/main" id="{E3146621-DE45-879B-96EE-81BF37E7D9BC}"/>
              </a:ext>
            </a:extLst>
          </p:cNvPr>
          <p:cNvPicPr>
            <a:picLocks noChangeAspect="1"/>
          </p:cNvPicPr>
          <p:nvPr/>
        </p:nvPicPr>
        <p:blipFill>
          <a:blip r:embed="rId2"/>
          <a:stretch>
            <a:fillRect/>
          </a:stretch>
        </p:blipFill>
        <p:spPr>
          <a:xfrm>
            <a:off x="681736" y="1648586"/>
            <a:ext cx="5232400" cy="4292600"/>
          </a:xfrm>
          <a:prstGeom prst="rect">
            <a:avLst/>
          </a:prstGeom>
          <a:ln w="25400">
            <a:solidFill>
              <a:srgbClr val="CAD200"/>
            </a:solidFill>
          </a:ln>
        </p:spPr>
      </p:pic>
      <p:pic>
        <p:nvPicPr>
          <p:cNvPr id="7" name="Picture 6" descr="A white paper with black text&#10;&#10;Description automatically generated">
            <a:extLst>
              <a:ext uri="{FF2B5EF4-FFF2-40B4-BE49-F238E27FC236}">
                <a16:creationId xmlns:a16="http://schemas.microsoft.com/office/drawing/2014/main" id="{1B721D21-0350-4939-97EE-7AE18200C731}"/>
              </a:ext>
            </a:extLst>
          </p:cNvPr>
          <p:cNvPicPr>
            <a:picLocks noChangeAspect="1"/>
          </p:cNvPicPr>
          <p:nvPr/>
        </p:nvPicPr>
        <p:blipFill>
          <a:blip r:embed="rId3"/>
          <a:stretch>
            <a:fillRect/>
          </a:stretch>
        </p:blipFill>
        <p:spPr>
          <a:xfrm>
            <a:off x="6128218" y="1648586"/>
            <a:ext cx="5575300" cy="4292600"/>
          </a:xfrm>
          <a:prstGeom prst="rect">
            <a:avLst/>
          </a:prstGeom>
          <a:ln w="25400">
            <a:solidFill>
              <a:srgbClr val="CAD200"/>
            </a:solidFill>
          </a:ln>
        </p:spPr>
      </p:pic>
      <p:sp>
        <p:nvSpPr>
          <p:cNvPr id="3" name="Rectangle: Rounded Corners 3">
            <a:hlinkClick r:id="rId4" action="ppaction://hlinksldjump"/>
            <a:extLst>
              <a:ext uri="{FF2B5EF4-FFF2-40B4-BE49-F238E27FC236}">
                <a16:creationId xmlns:a16="http://schemas.microsoft.com/office/drawing/2014/main" id="{E496A6F4-B5A8-F51E-88B4-75F0AFE90D4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78192867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C6CC10C-E0AE-2BCC-6D60-BE888FE27DD1}"/>
              </a:ext>
            </a:extLst>
          </p:cNvPr>
          <p:cNvGraphicFramePr>
            <a:graphicFrameLocks noGrp="1"/>
          </p:cNvGraphicFramePr>
          <p:nvPr>
            <p:extLst>
              <p:ext uri="{D42A27DB-BD31-4B8C-83A1-F6EECF244321}">
                <p14:modId xmlns:p14="http://schemas.microsoft.com/office/powerpoint/2010/main" val="2645938598"/>
              </p:ext>
            </p:extLst>
          </p:nvPr>
        </p:nvGraphicFramePr>
        <p:xfrm>
          <a:off x="3829238" y="53239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A0EF4EDE-AB52-F6A8-B8BB-5C3DAF80B78C}"/>
              </a:ext>
            </a:extLst>
          </p:cNvPr>
          <p:cNvPicPr>
            <a:picLocks noChangeAspect="1"/>
          </p:cNvPicPr>
          <p:nvPr/>
        </p:nvPicPr>
        <p:blipFill>
          <a:blip r:embed="rId3"/>
          <a:stretch>
            <a:fillRect/>
          </a:stretch>
        </p:blipFill>
        <p:spPr>
          <a:xfrm>
            <a:off x="3888000" y="532396"/>
            <a:ext cx="314476" cy="330200"/>
          </a:xfrm>
          <a:prstGeom prst="rect">
            <a:avLst/>
          </a:prstGeom>
        </p:spPr>
      </p:pic>
      <p:pic>
        <p:nvPicPr>
          <p:cNvPr id="7" name="Picture 6" descr="A table of maths with numbers and equations&#10;&#10;Description automatically generated with medium confidence">
            <a:extLst>
              <a:ext uri="{FF2B5EF4-FFF2-40B4-BE49-F238E27FC236}">
                <a16:creationId xmlns:a16="http://schemas.microsoft.com/office/drawing/2014/main" id="{41F31C25-53A9-64EF-33D7-DD6CC3E0D9C7}"/>
              </a:ext>
            </a:extLst>
          </p:cNvPr>
          <p:cNvPicPr>
            <a:picLocks noChangeAspect="1"/>
          </p:cNvPicPr>
          <p:nvPr/>
        </p:nvPicPr>
        <p:blipFill>
          <a:blip r:embed="rId4"/>
          <a:stretch>
            <a:fillRect/>
          </a:stretch>
        </p:blipFill>
        <p:spPr>
          <a:xfrm>
            <a:off x="133915" y="1184128"/>
            <a:ext cx="3911323" cy="4168589"/>
          </a:xfrm>
          <a:prstGeom prst="rect">
            <a:avLst/>
          </a:prstGeom>
          <a:ln w="25400">
            <a:noFill/>
          </a:ln>
        </p:spPr>
      </p:pic>
      <p:pic>
        <p:nvPicPr>
          <p:cNvPr id="9" name="Picture 8" descr="A close-up of a paper&#10;&#10;Description automatically generated">
            <a:extLst>
              <a:ext uri="{FF2B5EF4-FFF2-40B4-BE49-F238E27FC236}">
                <a16:creationId xmlns:a16="http://schemas.microsoft.com/office/drawing/2014/main" id="{077BA136-E5B6-4740-77B8-86308D9B444B}"/>
              </a:ext>
            </a:extLst>
          </p:cNvPr>
          <p:cNvPicPr>
            <a:picLocks noChangeAspect="1"/>
          </p:cNvPicPr>
          <p:nvPr/>
        </p:nvPicPr>
        <p:blipFill>
          <a:blip r:embed="rId5"/>
          <a:stretch>
            <a:fillRect/>
          </a:stretch>
        </p:blipFill>
        <p:spPr>
          <a:xfrm>
            <a:off x="4045238" y="1263926"/>
            <a:ext cx="3579402" cy="2819400"/>
          </a:xfrm>
          <a:prstGeom prst="rect">
            <a:avLst/>
          </a:prstGeom>
        </p:spPr>
      </p:pic>
      <p:pic>
        <p:nvPicPr>
          <p:cNvPr id="11" name="Picture 10" descr="A close-up of a paper&#10;&#10;Description automatically generated">
            <a:extLst>
              <a:ext uri="{FF2B5EF4-FFF2-40B4-BE49-F238E27FC236}">
                <a16:creationId xmlns:a16="http://schemas.microsoft.com/office/drawing/2014/main" id="{F0BFC70E-BB74-2443-A49A-8DB4EBF31597}"/>
              </a:ext>
            </a:extLst>
          </p:cNvPr>
          <p:cNvPicPr>
            <a:picLocks noChangeAspect="1"/>
          </p:cNvPicPr>
          <p:nvPr/>
        </p:nvPicPr>
        <p:blipFill>
          <a:blip r:embed="rId6"/>
          <a:stretch>
            <a:fillRect/>
          </a:stretch>
        </p:blipFill>
        <p:spPr>
          <a:xfrm>
            <a:off x="8124116" y="1263926"/>
            <a:ext cx="3579402" cy="3149600"/>
          </a:xfrm>
          <a:prstGeom prst="rect">
            <a:avLst/>
          </a:prstGeom>
        </p:spPr>
      </p:pic>
      <p:sp>
        <p:nvSpPr>
          <p:cNvPr id="12" name="Rectangle: Rounded Corners 26">
            <a:extLst>
              <a:ext uri="{FF2B5EF4-FFF2-40B4-BE49-F238E27FC236}">
                <a16:creationId xmlns:a16="http://schemas.microsoft.com/office/drawing/2014/main" id="{FB248189-D72B-C457-301E-94B295CC6FD7}"/>
              </a:ext>
            </a:extLst>
          </p:cNvPr>
          <p:cNvSpPr/>
          <p:nvPr/>
        </p:nvSpPr>
        <p:spPr>
          <a:xfrm>
            <a:off x="4330795" y="176259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3" name="TextBox 12">
            <a:extLst>
              <a:ext uri="{FF2B5EF4-FFF2-40B4-BE49-F238E27FC236}">
                <a16:creationId xmlns:a16="http://schemas.microsoft.com/office/drawing/2014/main" id="{14D1CF46-E440-E19A-8502-03805B8B49FE}"/>
              </a:ext>
            </a:extLst>
          </p:cNvPr>
          <p:cNvSpPr txBox="1"/>
          <p:nvPr/>
        </p:nvSpPr>
        <p:spPr>
          <a:xfrm>
            <a:off x="455141" y="5454510"/>
            <a:ext cx="2705278"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Correct method for </a:t>
            </a:r>
            <a:r>
              <a:rPr lang="en-GB" sz="1500" i="1" dirty="0"/>
              <a:t>a</a:t>
            </a:r>
            <a:r>
              <a:rPr lang="en-GB" sz="1500" dirty="0"/>
              <a:t> or </a:t>
            </a:r>
            <a:r>
              <a:rPr lang="en-GB" sz="1500" i="1" dirty="0"/>
              <a:t>b</a:t>
            </a:r>
            <a:endParaRPr lang="en-GB" sz="1500" dirty="0"/>
          </a:p>
        </p:txBody>
      </p:sp>
      <p:sp>
        <p:nvSpPr>
          <p:cNvPr id="14" name="TextBox 13">
            <a:extLst>
              <a:ext uri="{FF2B5EF4-FFF2-40B4-BE49-F238E27FC236}">
                <a16:creationId xmlns:a16="http://schemas.microsoft.com/office/drawing/2014/main" id="{08BFC97F-6A55-BF1D-73F8-50902A31298E}"/>
              </a:ext>
            </a:extLst>
          </p:cNvPr>
          <p:cNvSpPr txBox="1"/>
          <p:nvPr/>
        </p:nvSpPr>
        <p:spPr>
          <a:xfrm>
            <a:off x="504135" y="6110301"/>
            <a:ext cx="2607289" cy="553998"/>
          </a:xfrm>
          <a:prstGeom prst="rect">
            <a:avLst/>
          </a:prstGeom>
          <a:solidFill>
            <a:schemeClr val="tx2">
              <a:lumMod val="20000"/>
              <a:lumOff val="80000"/>
            </a:schemeClr>
          </a:solidFill>
        </p:spPr>
        <p:txBody>
          <a:bodyPr wrap="square" rtlCol="0">
            <a:spAutoFit/>
          </a:bodyPr>
          <a:lstStyle/>
          <a:p>
            <a:r>
              <a:rPr lang="en-GB" sz="1500" dirty="0"/>
              <a:t>A1: For answer which rounds to 6.46</a:t>
            </a:r>
          </a:p>
        </p:txBody>
      </p:sp>
      <p:sp>
        <p:nvSpPr>
          <p:cNvPr id="15" name="Rectangle: Rounded Corners 26">
            <a:extLst>
              <a:ext uri="{FF2B5EF4-FFF2-40B4-BE49-F238E27FC236}">
                <a16:creationId xmlns:a16="http://schemas.microsoft.com/office/drawing/2014/main" id="{E27BEC38-D5F4-7E9A-EB77-1736D6D9406A}"/>
              </a:ext>
            </a:extLst>
          </p:cNvPr>
          <p:cNvSpPr/>
          <p:nvPr/>
        </p:nvSpPr>
        <p:spPr>
          <a:xfrm>
            <a:off x="7232621" y="195508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6" name="Rectangle: Rounded Corners 26">
            <a:extLst>
              <a:ext uri="{FF2B5EF4-FFF2-40B4-BE49-F238E27FC236}">
                <a16:creationId xmlns:a16="http://schemas.microsoft.com/office/drawing/2014/main" id="{5F69952E-F039-B0DC-8BD2-75CF7F067757}"/>
              </a:ext>
            </a:extLst>
          </p:cNvPr>
          <p:cNvSpPr/>
          <p:nvPr/>
        </p:nvSpPr>
        <p:spPr>
          <a:xfrm>
            <a:off x="4545726" y="301127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7" name="TextBox 16">
            <a:extLst>
              <a:ext uri="{FF2B5EF4-FFF2-40B4-BE49-F238E27FC236}">
                <a16:creationId xmlns:a16="http://schemas.microsoft.com/office/drawing/2014/main" id="{33638102-2A77-0F67-9A5C-71C89BC54B7E}"/>
              </a:ext>
            </a:extLst>
          </p:cNvPr>
          <p:cNvSpPr txBox="1"/>
          <p:nvPr/>
        </p:nvSpPr>
        <p:spPr>
          <a:xfrm>
            <a:off x="4089729" y="4521638"/>
            <a:ext cx="2705278" cy="323165"/>
          </a:xfrm>
          <a:prstGeom prst="rect">
            <a:avLst/>
          </a:prstGeom>
          <a:solidFill>
            <a:schemeClr val="accent2">
              <a:lumMod val="20000"/>
              <a:lumOff val="80000"/>
            </a:schemeClr>
          </a:solidFill>
        </p:spPr>
        <p:txBody>
          <a:bodyPr wrap="square" rtlCol="0">
            <a:spAutoFit/>
          </a:bodyPr>
          <a:lstStyle/>
          <a:p>
            <a:r>
              <a:rPr lang="en-GB" sz="1500" dirty="0"/>
              <a:t>M0: Incorrect method for </a:t>
            </a:r>
            <a:r>
              <a:rPr lang="en-GB" sz="1500" i="1" dirty="0"/>
              <a:t>b</a:t>
            </a:r>
            <a:endParaRPr lang="en-GB" sz="1500" dirty="0"/>
          </a:p>
        </p:txBody>
      </p:sp>
      <p:sp>
        <p:nvSpPr>
          <p:cNvPr id="18" name="TextBox 17">
            <a:extLst>
              <a:ext uri="{FF2B5EF4-FFF2-40B4-BE49-F238E27FC236}">
                <a16:creationId xmlns:a16="http://schemas.microsoft.com/office/drawing/2014/main" id="{E6DB22B5-F045-BA02-BF3B-F3740D1D744A}"/>
              </a:ext>
            </a:extLst>
          </p:cNvPr>
          <p:cNvSpPr txBox="1"/>
          <p:nvPr/>
        </p:nvSpPr>
        <p:spPr>
          <a:xfrm>
            <a:off x="4089697" y="5029552"/>
            <a:ext cx="1745242"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19" name="Rectangle: Rounded Corners 26">
            <a:extLst>
              <a:ext uri="{FF2B5EF4-FFF2-40B4-BE49-F238E27FC236}">
                <a16:creationId xmlns:a16="http://schemas.microsoft.com/office/drawing/2014/main" id="{E675538F-B59C-E543-B21A-183069D47D7B}"/>
              </a:ext>
            </a:extLst>
          </p:cNvPr>
          <p:cNvSpPr/>
          <p:nvPr/>
        </p:nvSpPr>
        <p:spPr>
          <a:xfrm>
            <a:off x="6841579" y="367885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0" name="Rectangle: Rounded Corners 6">
            <a:extLst>
              <a:ext uri="{FF2B5EF4-FFF2-40B4-BE49-F238E27FC236}">
                <a16:creationId xmlns:a16="http://schemas.microsoft.com/office/drawing/2014/main" id="{7A100948-117B-E858-19BB-632557CB0135}"/>
              </a:ext>
            </a:extLst>
          </p:cNvPr>
          <p:cNvSpPr/>
          <p:nvPr/>
        </p:nvSpPr>
        <p:spPr>
          <a:xfrm>
            <a:off x="4131285" y="373187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21" name="TextBox 20">
            <a:extLst>
              <a:ext uri="{FF2B5EF4-FFF2-40B4-BE49-F238E27FC236}">
                <a16:creationId xmlns:a16="http://schemas.microsoft.com/office/drawing/2014/main" id="{9CB01925-849C-2C1B-6178-ABE4BF31E701}"/>
              </a:ext>
            </a:extLst>
          </p:cNvPr>
          <p:cNvSpPr txBox="1"/>
          <p:nvPr/>
        </p:nvSpPr>
        <p:spPr>
          <a:xfrm>
            <a:off x="3458458" y="5574387"/>
            <a:ext cx="3030212"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B1ft: Acceptable interpretation.</a:t>
            </a:r>
          </a:p>
        </p:txBody>
      </p:sp>
      <p:sp>
        <p:nvSpPr>
          <p:cNvPr id="22" name="Rectangle: Rounded Corners 26">
            <a:extLst>
              <a:ext uri="{FF2B5EF4-FFF2-40B4-BE49-F238E27FC236}">
                <a16:creationId xmlns:a16="http://schemas.microsoft.com/office/drawing/2014/main" id="{EC98B253-9CFC-3AB2-E295-B17030DAEFC6}"/>
              </a:ext>
            </a:extLst>
          </p:cNvPr>
          <p:cNvSpPr/>
          <p:nvPr/>
        </p:nvSpPr>
        <p:spPr>
          <a:xfrm>
            <a:off x="11376347" y="1263926"/>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B1ft</a:t>
            </a:r>
          </a:p>
        </p:txBody>
      </p:sp>
      <p:sp>
        <p:nvSpPr>
          <p:cNvPr id="23" name="TextBox 22">
            <a:extLst>
              <a:ext uri="{FF2B5EF4-FFF2-40B4-BE49-F238E27FC236}">
                <a16:creationId xmlns:a16="http://schemas.microsoft.com/office/drawing/2014/main" id="{18EA7B05-70A6-E061-C9C5-9FF9ACB59A32}"/>
              </a:ext>
            </a:extLst>
          </p:cNvPr>
          <p:cNvSpPr txBox="1"/>
          <p:nvPr/>
        </p:nvSpPr>
        <p:spPr>
          <a:xfrm>
            <a:off x="3447212" y="6274272"/>
            <a:ext cx="3030212" cy="553998"/>
          </a:xfrm>
          <a:prstGeom prst="rect">
            <a:avLst/>
          </a:prstGeom>
          <a:solidFill>
            <a:schemeClr val="accent2">
              <a:lumMod val="20000"/>
              <a:lumOff val="80000"/>
            </a:schemeClr>
          </a:solidFill>
        </p:spPr>
        <p:txBody>
          <a:bodyPr wrap="square" rtlCol="0">
            <a:spAutoFit/>
          </a:bodyPr>
          <a:lstStyle/>
          <a:p>
            <a:r>
              <a:rPr lang="en-GB" sz="1500" dirty="0"/>
              <a:t>B0ft: No mention of "yearly" or equivalent </a:t>
            </a:r>
          </a:p>
        </p:txBody>
      </p:sp>
      <p:sp>
        <p:nvSpPr>
          <p:cNvPr id="24" name="Rectangle: Rounded Corners 26">
            <a:extLst>
              <a:ext uri="{FF2B5EF4-FFF2-40B4-BE49-F238E27FC236}">
                <a16:creationId xmlns:a16="http://schemas.microsoft.com/office/drawing/2014/main" id="{36C1E59E-5C85-FA25-3DA4-A265BCF31741}"/>
              </a:ext>
            </a:extLst>
          </p:cNvPr>
          <p:cNvSpPr/>
          <p:nvPr/>
        </p:nvSpPr>
        <p:spPr>
          <a:xfrm>
            <a:off x="8116435" y="1955087"/>
            <a:ext cx="611035"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B0ft</a:t>
            </a:r>
          </a:p>
        </p:txBody>
      </p:sp>
      <p:sp>
        <p:nvSpPr>
          <p:cNvPr id="25" name="Rectangle: Rounded Corners 6">
            <a:extLst>
              <a:ext uri="{FF2B5EF4-FFF2-40B4-BE49-F238E27FC236}">
                <a16:creationId xmlns:a16="http://schemas.microsoft.com/office/drawing/2014/main" id="{FA4C69B8-C1DF-0170-ADA8-935CF7A5DA3E}"/>
              </a:ext>
            </a:extLst>
          </p:cNvPr>
          <p:cNvSpPr/>
          <p:nvPr/>
        </p:nvSpPr>
        <p:spPr>
          <a:xfrm>
            <a:off x="8210826" y="50104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6" name="TextBox 25">
            <a:extLst>
              <a:ext uri="{FF2B5EF4-FFF2-40B4-BE49-F238E27FC236}">
                <a16:creationId xmlns:a16="http://schemas.microsoft.com/office/drawing/2014/main" id="{8C3607DF-B4FC-E25E-7A48-60FCC2F1F2F0}"/>
              </a:ext>
            </a:extLst>
          </p:cNvPr>
          <p:cNvSpPr txBox="1"/>
          <p:nvPr/>
        </p:nvSpPr>
        <p:spPr>
          <a:xfrm>
            <a:off x="7075450" y="4496056"/>
            <a:ext cx="3911323"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M1: Substitutes </a:t>
            </a:r>
            <a:r>
              <a:rPr lang="en-GB" sz="1500" i="1" dirty="0"/>
              <a:t>t </a:t>
            </a:r>
            <a:r>
              <a:rPr lang="en-GB" sz="1500" dirty="0"/>
              <a:t>= 26 into their model to find a value for </a:t>
            </a:r>
            <a:r>
              <a:rPr lang="en-GB" sz="1500" i="1" dirty="0"/>
              <a:t>P</a:t>
            </a:r>
          </a:p>
        </p:txBody>
      </p:sp>
      <p:sp>
        <p:nvSpPr>
          <p:cNvPr id="27" name="Rectangle: Rounded Corners 26">
            <a:extLst>
              <a:ext uri="{FF2B5EF4-FFF2-40B4-BE49-F238E27FC236}">
                <a16:creationId xmlns:a16="http://schemas.microsoft.com/office/drawing/2014/main" id="{C45761ED-2938-B5A6-0101-CC30F99E9887}"/>
              </a:ext>
            </a:extLst>
          </p:cNvPr>
          <p:cNvSpPr/>
          <p:nvPr/>
        </p:nvSpPr>
        <p:spPr>
          <a:xfrm>
            <a:off x="10101043" y="195508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FE664017-2B69-A307-43CB-DB41C6CBCD83}"/>
              </a:ext>
            </a:extLst>
          </p:cNvPr>
          <p:cNvSpPr txBox="1"/>
          <p:nvPr/>
        </p:nvSpPr>
        <p:spPr>
          <a:xfrm>
            <a:off x="7075450" y="5431836"/>
            <a:ext cx="3030212" cy="553998"/>
          </a:xfrm>
          <a:prstGeom prst="rect">
            <a:avLst/>
          </a:prstGeom>
          <a:solidFill>
            <a:schemeClr val="accent2">
              <a:lumMod val="20000"/>
              <a:lumOff val="80000"/>
            </a:schemeClr>
          </a:solidFill>
        </p:spPr>
        <p:txBody>
          <a:bodyPr wrap="square" rtlCol="0">
            <a:spAutoFit/>
          </a:bodyPr>
          <a:lstStyle/>
          <a:p>
            <a:r>
              <a:rPr lang="en-GB" sz="1500" dirty="0"/>
              <a:t>A0: Requires answer which rounds to 9 billion</a:t>
            </a:r>
          </a:p>
        </p:txBody>
      </p:sp>
      <p:sp>
        <p:nvSpPr>
          <p:cNvPr id="29" name="Rectangle: Rounded Corners 26">
            <a:extLst>
              <a:ext uri="{FF2B5EF4-FFF2-40B4-BE49-F238E27FC236}">
                <a16:creationId xmlns:a16="http://schemas.microsoft.com/office/drawing/2014/main" id="{3CB7C0D4-8291-07E7-52AB-D548FB5F0FA4}"/>
              </a:ext>
            </a:extLst>
          </p:cNvPr>
          <p:cNvSpPr/>
          <p:nvPr/>
        </p:nvSpPr>
        <p:spPr>
          <a:xfrm>
            <a:off x="11417612" y="21029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0" name="Rectangle: Rounded Corners 6">
            <a:extLst>
              <a:ext uri="{FF2B5EF4-FFF2-40B4-BE49-F238E27FC236}">
                <a16:creationId xmlns:a16="http://schemas.microsoft.com/office/drawing/2014/main" id="{439E70EA-C852-011B-8144-80D2DFAEB25E}"/>
              </a:ext>
            </a:extLst>
          </p:cNvPr>
          <p:cNvSpPr/>
          <p:nvPr/>
        </p:nvSpPr>
        <p:spPr>
          <a:xfrm>
            <a:off x="11128983" y="451247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31" name="TextBox 30">
            <a:extLst>
              <a:ext uri="{FF2B5EF4-FFF2-40B4-BE49-F238E27FC236}">
                <a16:creationId xmlns:a16="http://schemas.microsoft.com/office/drawing/2014/main" id="{3564AE8A-0739-01D2-2F42-D97032E9BF4F}"/>
              </a:ext>
            </a:extLst>
          </p:cNvPr>
          <p:cNvSpPr txBox="1"/>
          <p:nvPr/>
        </p:nvSpPr>
        <p:spPr>
          <a:xfrm>
            <a:off x="6824458" y="6085706"/>
            <a:ext cx="3363814"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t>B0: No reference to the significant extrapolation. </a:t>
            </a:r>
          </a:p>
        </p:txBody>
      </p:sp>
      <p:sp>
        <p:nvSpPr>
          <p:cNvPr id="33" name="Rectangle: Rounded Corners 26">
            <a:extLst>
              <a:ext uri="{FF2B5EF4-FFF2-40B4-BE49-F238E27FC236}">
                <a16:creationId xmlns:a16="http://schemas.microsoft.com/office/drawing/2014/main" id="{46EE642D-E223-7C00-92BB-C6DDF2A6BD6F}"/>
              </a:ext>
            </a:extLst>
          </p:cNvPr>
          <p:cNvSpPr/>
          <p:nvPr/>
        </p:nvSpPr>
        <p:spPr>
          <a:xfrm>
            <a:off x="8299632" y="388552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4" name="Rectangle: Rounded Corners 6">
            <a:extLst>
              <a:ext uri="{FF2B5EF4-FFF2-40B4-BE49-F238E27FC236}">
                <a16:creationId xmlns:a16="http://schemas.microsoft.com/office/drawing/2014/main" id="{1E73A133-373E-F54C-D3EB-94E8B331AE6E}"/>
              </a:ext>
            </a:extLst>
          </p:cNvPr>
          <p:cNvSpPr/>
          <p:nvPr/>
        </p:nvSpPr>
        <p:spPr>
          <a:xfrm>
            <a:off x="11108490" y="305787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35" name="Rectangle: Rounded Corners 6">
            <a:extLst>
              <a:ext uri="{FF2B5EF4-FFF2-40B4-BE49-F238E27FC236}">
                <a16:creationId xmlns:a16="http://schemas.microsoft.com/office/drawing/2014/main" id="{40D9FF58-9B8D-BF71-969B-F27E30ABFB82}"/>
              </a:ext>
            </a:extLst>
          </p:cNvPr>
          <p:cNvSpPr/>
          <p:nvPr/>
        </p:nvSpPr>
        <p:spPr>
          <a:xfrm>
            <a:off x="11108490" y="6135676"/>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4/9</a:t>
            </a:r>
          </a:p>
        </p:txBody>
      </p:sp>
      <p:sp>
        <p:nvSpPr>
          <p:cNvPr id="2" name="Rectangle: Rounded Corners 3">
            <a:hlinkClick r:id="rId7" action="ppaction://hlinksldjump"/>
            <a:extLst>
              <a:ext uri="{FF2B5EF4-FFF2-40B4-BE49-F238E27FC236}">
                <a16:creationId xmlns:a16="http://schemas.microsoft.com/office/drawing/2014/main" id="{255E2AE3-9577-3BDD-D1D2-C99C1B4436F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89169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C6CC10C-E0AE-2BCC-6D60-BE888FE27DD1}"/>
              </a:ext>
            </a:extLst>
          </p:cNvPr>
          <p:cNvGraphicFramePr>
            <a:graphicFrameLocks noGrp="1"/>
          </p:cNvGraphicFramePr>
          <p:nvPr>
            <p:extLst>
              <p:ext uri="{D42A27DB-BD31-4B8C-83A1-F6EECF244321}">
                <p14:modId xmlns:p14="http://schemas.microsoft.com/office/powerpoint/2010/main" val="273938800"/>
              </p:ext>
            </p:extLst>
          </p:nvPr>
        </p:nvGraphicFramePr>
        <p:xfrm>
          <a:off x="3829238" y="53239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A0EF4EDE-AB52-F6A8-B8BB-5C3DAF80B78C}"/>
              </a:ext>
            </a:extLst>
          </p:cNvPr>
          <p:cNvPicPr>
            <a:picLocks noChangeAspect="1"/>
          </p:cNvPicPr>
          <p:nvPr/>
        </p:nvPicPr>
        <p:blipFill>
          <a:blip r:embed="rId2"/>
          <a:stretch>
            <a:fillRect/>
          </a:stretch>
        </p:blipFill>
        <p:spPr>
          <a:xfrm>
            <a:off x="3888000" y="532396"/>
            <a:ext cx="314476" cy="330200"/>
          </a:xfrm>
          <a:prstGeom prst="rect">
            <a:avLst/>
          </a:prstGeom>
        </p:spPr>
      </p:pic>
      <p:pic>
        <p:nvPicPr>
          <p:cNvPr id="7" name="Picture 6" descr="A table of maths with numbers and equations&#10;&#10;Description automatically generated with medium confidence">
            <a:extLst>
              <a:ext uri="{FF2B5EF4-FFF2-40B4-BE49-F238E27FC236}">
                <a16:creationId xmlns:a16="http://schemas.microsoft.com/office/drawing/2014/main" id="{41F31C25-53A9-64EF-33D7-DD6CC3E0D9C7}"/>
              </a:ext>
            </a:extLst>
          </p:cNvPr>
          <p:cNvPicPr>
            <a:picLocks noChangeAspect="1"/>
          </p:cNvPicPr>
          <p:nvPr/>
        </p:nvPicPr>
        <p:blipFill>
          <a:blip r:embed="rId3"/>
          <a:stretch>
            <a:fillRect/>
          </a:stretch>
        </p:blipFill>
        <p:spPr>
          <a:xfrm>
            <a:off x="133915" y="1184128"/>
            <a:ext cx="3911323" cy="4168589"/>
          </a:xfrm>
          <a:prstGeom prst="rect">
            <a:avLst/>
          </a:prstGeom>
          <a:ln w="25400">
            <a:noFill/>
          </a:ln>
        </p:spPr>
      </p:pic>
      <p:pic>
        <p:nvPicPr>
          <p:cNvPr id="6" name="Picture 5" descr="A close-up of a notebook&#10;&#10;Description automatically generated">
            <a:extLst>
              <a:ext uri="{FF2B5EF4-FFF2-40B4-BE49-F238E27FC236}">
                <a16:creationId xmlns:a16="http://schemas.microsoft.com/office/drawing/2014/main" id="{D33899E1-7D30-25E5-4CD9-26AC731BA40F}"/>
              </a:ext>
            </a:extLst>
          </p:cNvPr>
          <p:cNvPicPr>
            <a:picLocks noChangeAspect="1"/>
          </p:cNvPicPr>
          <p:nvPr/>
        </p:nvPicPr>
        <p:blipFill>
          <a:blip r:embed="rId4"/>
          <a:stretch>
            <a:fillRect/>
          </a:stretch>
        </p:blipFill>
        <p:spPr>
          <a:xfrm>
            <a:off x="4297815" y="1184128"/>
            <a:ext cx="3226260" cy="2853635"/>
          </a:xfrm>
          <a:prstGeom prst="rect">
            <a:avLst/>
          </a:prstGeom>
        </p:spPr>
      </p:pic>
      <p:pic>
        <p:nvPicPr>
          <p:cNvPr id="10" name="Picture 9" descr="A piece of paper with writing on it&#10;&#10;Description automatically generated">
            <a:extLst>
              <a:ext uri="{FF2B5EF4-FFF2-40B4-BE49-F238E27FC236}">
                <a16:creationId xmlns:a16="http://schemas.microsoft.com/office/drawing/2014/main" id="{BD18C94C-6A5F-0BED-D048-3F4BE603CCE3}"/>
              </a:ext>
            </a:extLst>
          </p:cNvPr>
          <p:cNvPicPr>
            <a:picLocks noChangeAspect="1"/>
          </p:cNvPicPr>
          <p:nvPr/>
        </p:nvPicPr>
        <p:blipFill>
          <a:blip r:embed="rId5"/>
          <a:stretch>
            <a:fillRect/>
          </a:stretch>
        </p:blipFill>
        <p:spPr>
          <a:xfrm>
            <a:off x="7651839" y="841735"/>
            <a:ext cx="4186294" cy="3788917"/>
          </a:xfrm>
          <a:prstGeom prst="rect">
            <a:avLst/>
          </a:prstGeom>
        </p:spPr>
      </p:pic>
      <p:sp>
        <p:nvSpPr>
          <p:cNvPr id="32" name="TextBox 31">
            <a:extLst>
              <a:ext uri="{FF2B5EF4-FFF2-40B4-BE49-F238E27FC236}">
                <a16:creationId xmlns:a16="http://schemas.microsoft.com/office/drawing/2014/main" id="{0D9E6EDD-035E-1A57-4786-49778DDAEAF9}"/>
              </a:ext>
            </a:extLst>
          </p:cNvPr>
          <p:cNvSpPr txBox="1"/>
          <p:nvPr/>
        </p:nvSpPr>
        <p:spPr>
          <a:xfrm>
            <a:off x="455141" y="5454510"/>
            <a:ext cx="2705278"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Correct method to find </a:t>
            </a:r>
            <a:r>
              <a:rPr lang="en-GB" sz="1500" i="1" dirty="0"/>
              <a:t>a</a:t>
            </a:r>
            <a:endParaRPr lang="en-GB" sz="1500" dirty="0"/>
          </a:p>
        </p:txBody>
      </p:sp>
      <p:sp>
        <p:nvSpPr>
          <p:cNvPr id="36" name="Rectangle: Rounded Corners 26">
            <a:extLst>
              <a:ext uri="{FF2B5EF4-FFF2-40B4-BE49-F238E27FC236}">
                <a16:creationId xmlns:a16="http://schemas.microsoft.com/office/drawing/2014/main" id="{EC25AF55-44F9-9B1D-2D11-1CD9EFB7F4E8}"/>
              </a:ext>
            </a:extLst>
          </p:cNvPr>
          <p:cNvSpPr/>
          <p:nvPr/>
        </p:nvSpPr>
        <p:spPr>
          <a:xfrm>
            <a:off x="5516978"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7" name="TextBox 36">
            <a:extLst>
              <a:ext uri="{FF2B5EF4-FFF2-40B4-BE49-F238E27FC236}">
                <a16:creationId xmlns:a16="http://schemas.microsoft.com/office/drawing/2014/main" id="{F193004B-FA02-F30D-5E96-96AB62052D4C}"/>
              </a:ext>
            </a:extLst>
          </p:cNvPr>
          <p:cNvSpPr txBox="1"/>
          <p:nvPr/>
        </p:nvSpPr>
        <p:spPr>
          <a:xfrm>
            <a:off x="455141" y="6110301"/>
            <a:ext cx="2607289" cy="553998"/>
          </a:xfrm>
          <a:prstGeom prst="rect">
            <a:avLst/>
          </a:prstGeom>
          <a:solidFill>
            <a:schemeClr val="tx2">
              <a:lumMod val="20000"/>
              <a:lumOff val="80000"/>
            </a:schemeClr>
          </a:solidFill>
        </p:spPr>
        <p:txBody>
          <a:bodyPr wrap="square" rtlCol="0">
            <a:spAutoFit/>
          </a:bodyPr>
          <a:lstStyle/>
          <a:p>
            <a:r>
              <a:rPr lang="en-GB" sz="1500" dirty="0"/>
              <a:t>A1: For </a:t>
            </a:r>
            <a:r>
              <a:rPr lang="en-GB" sz="1500" i="1" dirty="0"/>
              <a:t>a</a:t>
            </a:r>
            <a:r>
              <a:rPr lang="en-GB" sz="1500" dirty="0"/>
              <a:t> = answer which rounds to 6.46 </a:t>
            </a:r>
          </a:p>
        </p:txBody>
      </p:sp>
      <p:sp>
        <p:nvSpPr>
          <p:cNvPr id="38" name="Rectangle: Rounded Corners 26">
            <a:extLst>
              <a:ext uri="{FF2B5EF4-FFF2-40B4-BE49-F238E27FC236}">
                <a16:creationId xmlns:a16="http://schemas.microsoft.com/office/drawing/2014/main" id="{C41A4E08-D8B1-FCF8-AAF3-A46940BBCC70}"/>
              </a:ext>
            </a:extLst>
          </p:cNvPr>
          <p:cNvSpPr/>
          <p:nvPr/>
        </p:nvSpPr>
        <p:spPr>
          <a:xfrm>
            <a:off x="6947245" y="30440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9" name="TextBox 38">
            <a:extLst>
              <a:ext uri="{FF2B5EF4-FFF2-40B4-BE49-F238E27FC236}">
                <a16:creationId xmlns:a16="http://schemas.microsoft.com/office/drawing/2014/main" id="{D325AF20-2F49-2FF3-ABB5-A658F9EF9F99}"/>
              </a:ext>
            </a:extLst>
          </p:cNvPr>
          <p:cNvSpPr txBox="1"/>
          <p:nvPr/>
        </p:nvSpPr>
        <p:spPr>
          <a:xfrm>
            <a:off x="4089729" y="4359295"/>
            <a:ext cx="2705278" cy="323165"/>
          </a:xfrm>
          <a:prstGeom prst="rect">
            <a:avLst/>
          </a:prstGeom>
          <a:solidFill>
            <a:schemeClr val="accent2">
              <a:lumMod val="20000"/>
              <a:lumOff val="80000"/>
            </a:schemeClr>
          </a:solidFill>
        </p:spPr>
        <p:txBody>
          <a:bodyPr wrap="square" rtlCol="0">
            <a:spAutoFit/>
          </a:bodyPr>
          <a:lstStyle/>
          <a:p>
            <a:r>
              <a:rPr lang="en-GB" sz="1500" dirty="0"/>
              <a:t>M0: Incorrect method to find </a:t>
            </a:r>
            <a:r>
              <a:rPr lang="en-GB" sz="1500" i="1" dirty="0"/>
              <a:t>b</a:t>
            </a:r>
            <a:r>
              <a:rPr lang="en-GB" sz="1500" dirty="0"/>
              <a:t>.</a:t>
            </a:r>
          </a:p>
        </p:txBody>
      </p:sp>
      <p:sp>
        <p:nvSpPr>
          <p:cNvPr id="40" name="Rectangle: Rounded Corners 26">
            <a:extLst>
              <a:ext uri="{FF2B5EF4-FFF2-40B4-BE49-F238E27FC236}">
                <a16:creationId xmlns:a16="http://schemas.microsoft.com/office/drawing/2014/main" id="{E16322CE-8F7B-86DE-7F1E-B1326A7DA366}"/>
              </a:ext>
            </a:extLst>
          </p:cNvPr>
          <p:cNvSpPr/>
          <p:nvPr/>
        </p:nvSpPr>
        <p:spPr>
          <a:xfrm>
            <a:off x="4039149" y="277565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41" name="TextBox 40">
            <a:extLst>
              <a:ext uri="{FF2B5EF4-FFF2-40B4-BE49-F238E27FC236}">
                <a16:creationId xmlns:a16="http://schemas.microsoft.com/office/drawing/2014/main" id="{8CAC93F8-C679-63CB-EF15-B34723AA0D85}"/>
              </a:ext>
            </a:extLst>
          </p:cNvPr>
          <p:cNvSpPr txBox="1"/>
          <p:nvPr/>
        </p:nvSpPr>
        <p:spPr>
          <a:xfrm>
            <a:off x="4100429" y="4870331"/>
            <a:ext cx="1745242"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42" name="Rectangle: Rounded Corners 26">
            <a:extLst>
              <a:ext uri="{FF2B5EF4-FFF2-40B4-BE49-F238E27FC236}">
                <a16:creationId xmlns:a16="http://schemas.microsoft.com/office/drawing/2014/main" id="{A0D4F9FB-2643-C0D5-BFFF-92EEAFE9E7EA}"/>
              </a:ext>
            </a:extLst>
          </p:cNvPr>
          <p:cNvSpPr/>
          <p:nvPr/>
        </p:nvSpPr>
        <p:spPr>
          <a:xfrm>
            <a:off x="5845671" y="374671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3" name="Rectangle: Rounded Corners 6">
            <a:extLst>
              <a:ext uri="{FF2B5EF4-FFF2-40B4-BE49-F238E27FC236}">
                <a16:creationId xmlns:a16="http://schemas.microsoft.com/office/drawing/2014/main" id="{CFDBA772-4D27-7123-0FBC-3FADC19F42E1}"/>
              </a:ext>
            </a:extLst>
          </p:cNvPr>
          <p:cNvSpPr/>
          <p:nvPr/>
        </p:nvSpPr>
        <p:spPr>
          <a:xfrm>
            <a:off x="6176591" y="144878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44" name="TextBox 43">
            <a:extLst>
              <a:ext uri="{FF2B5EF4-FFF2-40B4-BE49-F238E27FC236}">
                <a16:creationId xmlns:a16="http://schemas.microsoft.com/office/drawing/2014/main" id="{A9C1EECF-5768-AF0C-9C88-6625C3F8834A}"/>
              </a:ext>
            </a:extLst>
          </p:cNvPr>
          <p:cNvSpPr txBox="1"/>
          <p:nvPr/>
        </p:nvSpPr>
        <p:spPr>
          <a:xfrm>
            <a:off x="3457944" y="5536144"/>
            <a:ext cx="3030212"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B1ft: Acceptable interpretation</a:t>
            </a:r>
          </a:p>
        </p:txBody>
      </p:sp>
      <p:sp>
        <p:nvSpPr>
          <p:cNvPr id="45" name="Rectangle: Rounded Corners 26">
            <a:extLst>
              <a:ext uri="{FF2B5EF4-FFF2-40B4-BE49-F238E27FC236}">
                <a16:creationId xmlns:a16="http://schemas.microsoft.com/office/drawing/2014/main" id="{FB2FEB09-3E0E-44E4-27F5-3C29D8046130}"/>
              </a:ext>
            </a:extLst>
          </p:cNvPr>
          <p:cNvSpPr/>
          <p:nvPr/>
        </p:nvSpPr>
        <p:spPr>
          <a:xfrm>
            <a:off x="10546136" y="527305"/>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B1ft</a:t>
            </a:r>
          </a:p>
        </p:txBody>
      </p:sp>
      <p:sp>
        <p:nvSpPr>
          <p:cNvPr id="46" name="TextBox 45">
            <a:extLst>
              <a:ext uri="{FF2B5EF4-FFF2-40B4-BE49-F238E27FC236}">
                <a16:creationId xmlns:a16="http://schemas.microsoft.com/office/drawing/2014/main" id="{C0CC71A7-B39D-3BF2-BF33-E4A744971176}"/>
              </a:ext>
            </a:extLst>
          </p:cNvPr>
          <p:cNvSpPr txBox="1"/>
          <p:nvPr/>
        </p:nvSpPr>
        <p:spPr>
          <a:xfrm>
            <a:off x="3457944" y="6171755"/>
            <a:ext cx="3030212" cy="323165"/>
          </a:xfrm>
          <a:prstGeom prst="rect">
            <a:avLst/>
          </a:prstGeom>
          <a:solidFill>
            <a:schemeClr val="tx2">
              <a:lumMod val="20000"/>
              <a:lumOff val="80000"/>
            </a:schemeClr>
          </a:solidFill>
        </p:spPr>
        <p:txBody>
          <a:bodyPr wrap="square" rtlCol="0">
            <a:spAutoFit/>
          </a:bodyPr>
          <a:lstStyle/>
          <a:p>
            <a:r>
              <a:rPr lang="en-GB" sz="1500" dirty="0"/>
              <a:t>B1ft: Acceptable interpretation </a:t>
            </a:r>
          </a:p>
        </p:txBody>
      </p:sp>
      <p:sp>
        <p:nvSpPr>
          <p:cNvPr id="47" name="Rectangle: Rounded Corners 26">
            <a:extLst>
              <a:ext uri="{FF2B5EF4-FFF2-40B4-BE49-F238E27FC236}">
                <a16:creationId xmlns:a16="http://schemas.microsoft.com/office/drawing/2014/main" id="{CDA12F56-B9D3-E7B9-3285-70E5F83B943F}"/>
              </a:ext>
            </a:extLst>
          </p:cNvPr>
          <p:cNvSpPr/>
          <p:nvPr/>
        </p:nvSpPr>
        <p:spPr>
          <a:xfrm>
            <a:off x="11243181" y="1448783"/>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B1ft</a:t>
            </a:r>
          </a:p>
        </p:txBody>
      </p:sp>
      <p:sp>
        <p:nvSpPr>
          <p:cNvPr id="48" name="Rectangle: Rounded Corners 6">
            <a:extLst>
              <a:ext uri="{FF2B5EF4-FFF2-40B4-BE49-F238E27FC236}">
                <a16:creationId xmlns:a16="http://schemas.microsoft.com/office/drawing/2014/main" id="{7E167F93-B91F-443B-7026-456B0647BAAD}"/>
              </a:ext>
            </a:extLst>
          </p:cNvPr>
          <p:cNvSpPr/>
          <p:nvPr/>
        </p:nvSpPr>
        <p:spPr>
          <a:xfrm>
            <a:off x="8144022" y="16136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9" name="TextBox 48">
            <a:extLst>
              <a:ext uri="{FF2B5EF4-FFF2-40B4-BE49-F238E27FC236}">
                <a16:creationId xmlns:a16="http://schemas.microsoft.com/office/drawing/2014/main" id="{041E2FEB-7BAF-F6A0-FC3E-9DD80044BEEE}"/>
              </a:ext>
            </a:extLst>
          </p:cNvPr>
          <p:cNvSpPr txBox="1"/>
          <p:nvPr/>
        </p:nvSpPr>
        <p:spPr>
          <a:xfrm>
            <a:off x="6631658" y="4808343"/>
            <a:ext cx="3030212"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M1: Substitutes </a:t>
            </a:r>
            <a:r>
              <a:rPr lang="en-GB" sz="1500" i="1" dirty="0"/>
              <a:t>t </a:t>
            </a:r>
            <a:r>
              <a:rPr lang="en-GB" sz="1500" dirty="0"/>
              <a:t>= 26 into their model to find a value for </a:t>
            </a:r>
            <a:r>
              <a:rPr lang="en-GB" sz="1500" i="1" dirty="0"/>
              <a:t>P</a:t>
            </a:r>
            <a:r>
              <a:rPr lang="en-GB" sz="1500" dirty="0"/>
              <a:t> </a:t>
            </a:r>
          </a:p>
        </p:txBody>
      </p:sp>
      <p:sp>
        <p:nvSpPr>
          <p:cNvPr id="50" name="Rectangle: Rounded Corners 26">
            <a:extLst>
              <a:ext uri="{FF2B5EF4-FFF2-40B4-BE49-F238E27FC236}">
                <a16:creationId xmlns:a16="http://schemas.microsoft.com/office/drawing/2014/main" id="{7A14E7C3-EC27-4B2B-FD47-0B1097A88430}"/>
              </a:ext>
            </a:extLst>
          </p:cNvPr>
          <p:cNvSpPr/>
          <p:nvPr/>
        </p:nvSpPr>
        <p:spPr>
          <a:xfrm>
            <a:off x="8744263" y="172773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1" name="TextBox 50">
            <a:extLst>
              <a:ext uri="{FF2B5EF4-FFF2-40B4-BE49-F238E27FC236}">
                <a16:creationId xmlns:a16="http://schemas.microsoft.com/office/drawing/2014/main" id="{911266B1-8243-1930-6AB7-E636C640F5BB}"/>
              </a:ext>
            </a:extLst>
          </p:cNvPr>
          <p:cNvSpPr txBox="1"/>
          <p:nvPr/>
        </p:nvSpPr>
        <p:spPr>
          <a:xfrm>
            <a:off x="6628916" y="5763804"/>
            <a:ext cx="2607289" cy="553998"/>
          </a:xfrm>
          <a:prstGeom prst="rect">
            <a:avLst/>
          </a:prstGeom>
          <a:solidFill>
            <a:schemeClr val="accent2">
              <a:lumMod val="20000"/>
              <a:lumOff val="80000"/>
            </a:schemeClr>
          </a:solidFill>
        </p:spPr>
        <p:txBody>
          <a:bodyPr wrap="square" rtlCol="0">
            <a:spAutoFit/>
          </a:bodyPr>
          <a:lstStyle/>
          <a:p>
            <a:r>
              <a:rPr lang="en-GB" sz="1500" dirty="0"/>
              <a:t>A0: Requires answer which rounds to 9 billion</a:t>
            </a:r>
          </a:p>
        </p:txBody>
      </p:sp>
      <p:sp>
        <p:nvSpPr>
          <p:cNvPr id="52" name="Rectangle: Rounded Corners 26">
            <a:extLst>
              <a:ext uri="{FF2B5EF4-FFF2-40B4-BE49-F238E27FC236}">
                <a16:creationId xmlns:a16="http://schemas.microsoft.com/office/drawing/2014/main" id="{29A3E6DB-4172-A4F2-CE4E-ACE54B12458C}"/>
              </a:ext>
            </a:extLst>
          </p:cNvPr>
          <p:cNvSpPr/>
          <p:nvPr/>
        </p:nvSpPr>
        <p:spPr>
          <a:xfrm>
            <a:off x="8442301" y="254370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53" name="Rectangle: Rounded Corners 6">
            <a:extLst>
              <a:ext uri="{FF2B5EF4-FFF2-40B4-BE49-F238E27FC236}">
                <a16:creationId xmlns:a16="http://schemas.microsoft.com/office/drawing/2014/main" id="{5D51E6EA-A46A-B189-5BCD-37AFC995E495}"/>
              </a:ext>
            </a:extLst>
          </p:cNvPr>
          <p:cNvSpPr/>
          <p:nvPr/>
        </p:nvSpPr>
        <p:spPr>
          <a:xfrm>
            <a:off x="10771584" y="260448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54" name="TextBox 53">
            <a:extLst>
              <a:ext uri="{FF2B5EF4-FFF2-40B4-BE49-F238E27FC236}">
                <a16:creationId xmlns:a16="http://schemas.microsoft.com/office/drawing/2014/main" id="{5B0868B1-9130-6E2C-595F-8B1F38F593FE}"/>
              </a:ext>
            </a:extLst>
          </p:cNvPr>
          <p:cNvSpPr txBox="1"/>
          <p:nvPr/>
        </p:nvSpPr>
        <p:spPr>
          <a:xfrm>
            <a:off x="9790960" y="4692926"/>
            <a:ext cx="2172440"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t>B0: No reference to the significant extrapolation </a:t>
            </a:r>
          </a:p>
        </p:txBody>
      </p:sp>
      <p:sp>
        <p:nvSpPr>
          <p:cNvPr id="55" name="Rectangle: Rounded Corners 6">
            <a:extLst>
              <a:ext uri="{FF2B5EF4-FFF2-40B4-BE49-F238E27FC236}">
                <a16:creationId xmlns:a16="http://schemas.microsoft.com/office/drawing/2014/main" id="{F2508209-DF75-DF01-E25B-A4725B26B9DA}"/>
              </a:ext>
            </a:extLst>
          </p:cNvPr>
          <p:cNvSpPr/>
          <p:nvPr/>
        </p:nvSpPr>
        <p:spPr>
          <a:xfrm>
            <a:off x="6816269" y="389451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56" name="Rectangle: Rounded Corners 6">
            <a:extLst>
              <a:ext uri="{FF2B5EF4-FFF2-40B4-BE49-F238E27FC236}">
                <a16:creationId xmlns:a16="http://schemas.microsoft.com/office/drawing/2014/main" id="{81CC2C48-E17A-8B5A-35BE-894A409FADD2}"/>
              </a:ext>
            </a:extLst>
          </p:cNvPr>
          <p:cNvSpPr/>
          <p:nvPr/>
        </p:nvSpPr>
        <p:spPr>
          <a:xfrm>
            <a:off x="10795866" y="6036582"/>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5/9</a:t>
            </a:r>
          </a:p>
        </p:txBody>
      </p:sp>
      <p:sp>
        <p:nvSpPr>
          <p:cNvPr id="57" name="Rectangle: Rounded Corners 26">
            <a:extLst>
              <a:ext uri="{FF2B5EF4-FFF2-40B4-BE49-F238E27FC236}">
                <a16:creationId xmlns:a16="http://schemas.microsoft.com/office/drawing/2014/main" id="{3AF4213C-F7A7-B033-4DF6-4F82946ED279}"/>
              </a:ext>
            </a:extLst>
          </p:cNvPr>
          <p:cNvSpPr/>
          <p:nvPr/>
        </p:nvSpPr>
        <p:spPr>
          <a:xfrm>
            <a:off x="11703518" y="396877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2" name="Rectangle: Rounded Corners 3">
            <a:hlinkClick r:id="rId6" action="ppaction://hlinksldjump"/>
            <a:extLst>
              <a:ext uri="{FF2B5EF4-FFF2-40B4-BE49-F238E27FC236}">
                <a16:creationId xmlns:a16="http://schemas.microsoft.com/office/drawing/2014/main" id="{5C6DAD9E-D36C-6B7C-7ABC-923ECE4ADD0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490959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C6CC10C-E0AE-2BCC-6D60-BE888FE27DD1}"/>
              </a:ext>
            </a:extLst>
          </p:cNvPr>
          <p:cNvGraphicFramePr>
            <a:graphicFrameLocks noGrp="1"/>
          </p:cNvGraphicFramePr>
          <p:nvPr>
            <p:extLst>
              <p:ext uri="{D42A27DB-BD31-4B8C-83A1-F6EECF244321}">
                <p14:modId xmlns:p14="http://schemas.microsoft.com/office/powerpoint/2010/main" val="873332900"/>
              </p:ext>
            </p:extLst>
          </p:nvPr>
        </p:nvGraphicFramePr>
        <p:xfrm>
          <a:off x="3829238" y="532396"/>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A0EF4EDE-AB52-F6A8-B8BB-5C3DAF80B78C}"/>
              </a:ext>
            </a:extLst>
          </p:cNvPr>
          <p:cNvPicPr>
            <a:picLocks noChangeAspect="1"/>
          </p:cNvPicPr>
          <p:nvPr/>
        </p:nvPicPr>
        <p:blipFill>
          <a:blip r:embed="rId2"/>
          <a:stretch>
            <a:fillRect/>
          </a:stretch>
        </p:blipFill>
        <p:spPr>
          <a:xfrm>
            <a:off x="3888000" y="532396"/>
            <a:ext cx="314476" cy="330200"/>
          </a:xfrm>
          <a:prstGeom prst="rect">
            <a:avLst/>
          </a:prstGeom>
        </p:spPr>
      </p:pic>
      <p:pic>
        <p:nvPicPr>
          <p:cNvPr id="7" name="Picture 6" descr="A table of maths with numbers and equations&#10;&#10;Description automatically generated with medium confidence">
            <a:extLst>
              <a:ext uri="{FF2B5EF4-FFF2-40B4-BE49-F238E27FC236}">
                <a16:creationId xmlns:a16="http://schemas.microsoft.com/office/drawing/2014/main" id="{41F31C25-53A9-64EF-33D7-DD6CC3E0D9C7}"/>
              </a:ext>
            </a:extLst>
          </p:cNvPr>
          <p:cNvPicPr>
            <a:picLocks noChangeAspect="1"/>
          </p:cNvPicPr>
          <p:nvPr/>
        </p:nvPicPr>
        <p:blipFill>
          <a:blip r:embed="rId3"/>
          <a:stretch>
            <a:fillRect/>
          </a:stretch>
        </p:blipFill>
        <p:spPr>
          <a:xfrm>
            <a:off x="133915" y="1184128"/>
            <a:ext cx="3911323" cy="4168589"/>
          </a:xfrm>
          <a:prstGeom prst="rect">
            <a:avLst/>
          </a:prstGeom>
          <a:ln w="25400">
            <a:noFill/>
          </a:ln>
        </p:spPr>
      </p:pic>
      <p:pic>
        <p:nvPicPr>
          <p:cNvPr id="8" name="Picture 7" descr="A close-up of a paper with writing&#10;&#10;Description automatically generated">
            <a:extLst>
              <a:ext uri="{FF2B5EF4-FFF2-40B4-BE49-F238E27FC236}">
                <a16:creationId xmlns:a16="http://schemas.microsoft.com/office/drawing/2014/main" id="{3C786D44-959D-BB08-022D-B17C0B53AC33}"/>
              </a:ext>
            </a:extLst>
          </p:cNvPr>
          <p:cNvPicPr>
            <a:picLocks noChangeAspect="1"/>
          </p:cNvPicPr>
          <p:nvPr/>
        </p:nvPicPr>
        <p:blipFill>
          <a:blip r:embed="rId4"/>
          <a:stretch>
            <a:fillRect/>
          </a:stretch>
        </p:blipFill>
        <p:spPr>
          <a:xfrm>
            <a:off x="4202476" y="1184128"/>
            <a:ext cx="3187700" cy="3049942"/>
          </a:xfrm>
          <a:prstGeom prst="rect">
            <a:avLst/>
          </a:prstGeom>
        </p:spPr>
      </p:pic>
      <p:pic>
        <p:nvPicPr>
          <p:cNvPr id="11" name="Picture 10" descr="A close-up of a piece of paper&#10;&#10;Description automatically generated">
            <a:extLst>
              <a:ext uri="{FF2B5EF4-FFF2-40B4-BE49-F238E27FC236}">
                <a16:creationId xmlns:a16="http://schemas.microsoft.com/office/drawing/2014/main" id="{93CC44B2-C5E7-F6B6-1290-B9E3693D5E6D}"/>
              </a:ext>
            </a:extLst>
          </p:cNvPr>
          <p:cNvPicPr>
            <a:picLocks noChangeAspect="1"/>
          </p:cNvPicPr>
          <p:nvPr/>
        </p:nvPicPr>
        <p:blipFill>
          <a:blip r:embed="rId5"/>
          <a:stretch>
            <a:fillRect/>
          </a:stretch>
        </p:blipFill>
        <p:spPr>
          <a:xfrm>
            <a:off x="7874585" y="1184128"/>
            <a:ext cx="3828933" cy="2751768"/>
          </a:xfrm>
          <a:prstGeom prst="rect">
            <a:avLst/>
          </a:prstGeom>
        </p:spPr>
      </p:pic>
      <p:sp>
        <p:nvSpPr>
          <p:cNvPr id="12" name="TextBox 11">
            <a:extLst>
              <a:ext uri="{FF2B5EF4-FFF2-40B4-BE49-F238E27FC236}">
                <a16:creationId xmlns:a16="http://schemas.microsoft.com/office/drawing/2014/main" id="{01469206-5B99-0BD0-7321-054C54F96D75}"/>
              </a:ext>
            </a:extLst>
          </p:cNvPr>
          <p:cNvSpPr txBox="1"/>
          <p:nvPr/>
        </p:nvSpPr>
        <p:spPr>
          <a:xfrm>
            <a:off x="175847" y="5396873"/>
            <a:ext cx="3165876"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Correct method to find </a:t>
            </a:r>
            <a:r>
              <a:rPr lang="en-GB" sz="1500" i="1" dirty="0"/>
              <a:t>a</a:t>
            </a:r>
            <a:r>
              <a:rPr lang="en-GB" sz="1500" dirty="0"/>
              <a:t> or </a:t>
            </a:r>
            <a:r>
              <a:rPr lang="en-GB" sz="1500" i="1" dirty="0"/>
              <a:t>b</a:t>
            </a:r>
            <a:endParaRPr lang="en-GB" sz="1500" dirty="0"/>
          </a:p>
        </p:txBody>
      </p:sp>
      <p:sp>
        <p:nvSpPr>
          <p:cNvPr id="13" name="Rectangle: Rounded Corners 26">
            <a:extLst>
              <a:ext uri="{FF2B5EF4-FFF2-40B4-BE49-F238E27FC236}">
                <a16:creationId xmlns:a16="http://schemas.microsoft.com/office/drawing/2014/main" id="{68C59EFA-358B-05F5-948E-022AC3EDCC16}"/>
              </a:ext>
            </a:extLst>
          </p:cNvPr>
          <p:cNvSpPr/>
          <p:nvPr/>
        </p:nvSpPr>
        <p:spPr>
          <a:xfrm>
            <a:off x="4127645" y="37434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4" name="TextBox 13">
            <a:extLst>
              <a:ext uri="{FF2B5EF4-FFF2-40B4-BE49-F238E27FC236}">
                <a16:creationId xmlns:a16="http://schemas.microsoft.com/office/drawing/2014/main" id="{EE333E0F-E9D2-3272-F931-42C1B3AA2483}"/>
              </a:ext>
            </a:extLst>
          </p:cNvPr>
          <p:cNvSpPr txBox="1"/>
          <p:nvPr/>
        </p:nvSpPr>
        <p:spPr>
          <a:xfrm>
            <a:off x="175847" y="6150058"/>
            <a:ext cx="3165876" cy="553998"/>
          </a:xfrm>
          <a:prstGeom prst="rect">
            <a:avLst/>
          </a:prstGeom>
          <a:solidFill>
            <a:schemeClr val="tx2">
              <a:lumMod val="20000"/>
              <a:lumOff val="80000"/>
            </a:schemeClr>
          </a:solidFill>
        </p:spPr>
        <p:txBody>
          <a:bodyPr wrap="square" rtlCol="0">
            <a:spAutoFit/>
          </a:bodyPr>
          <a:lstStyle/>
          <a:p>
            <a:r>
              <a:rPr lang="en-GB" sz="1500" dirty="0"/>
              <a:t>A1: For answers which round to </a:t>
            </a:r>
          </a:p>
          <a:p>
            <a:r>
              <a:rPr lang="en-GB" sz="1500" i="1" dirty="0"/>
              <a:t>a</a:t>
            </a:r>
            <a:r>
              <a:rPr lang="en-GB" sz="1500" dirty="0"/>
              <a:t> = 6.46 or </a:t>
            </a:r>
            <a:r>
              <a:rPr lang="en-GB" sz="1500" i="1" dirty="0"/>
              <a:t>b</a:t>
            </a:r>
            <a:r>
              <a:rPr lang="en-GB" sz="1500" dirty="0"/>
              <a:t> = 1.01</a:t>
            </a:r>
          </a:p>
        </p:txBody>
      </p:sp>
      <p:sp>
        <p:nvSpPr>
          <p:cNvPr id="15" name="Rectangle: Rounded Corners 26">
            <a:extLst>
              <a:ext uri="{FF2B5EF4-FFF2-40B4-BE49-F238E27FC236}">
                <a16:creationId xmlns:a16="http://schemas.microsoft.com/office/drawing/2014/main" id="{D2EF1D5E-EBE8-8AAD-AD9D-902A7EFBBC74}"/>
              </a:ext>
            </a:extLst>
          </p:cNvPr>
          <p:cNvSpPr/>
          <p:nvPr/>
        </p:nvSpPr>
        <p:spPr>
          <a:xfrm>
            <a:off x="6292873" y="191155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6" name="TextBox 15">
            <a:extLst>
              <a:ext uri="{FF2B5EF4-FFF2-40B4-BE49-F238E27FC236}">
                <a16:creationId xmlns:a16="http://schemas.microsoft.com/office/drawing/2014/main" id="{0295869B-DFF6-FFC7-AC13-C67BA0FB440F}"/>
              </a:ext>
            </a:extLst>
          </p:cNvPr>
          <p:cNvSpPr txBox="1"/>
          <p:nvPr/>
        </p:nvSpPr>
        <p:spPr>
          <a:xfrm>
            <a:off x="4127645" y="4394019"/>
            <a:ext cx="3445972" cy="1015663"/>
          </a:xfrm>
          <a:prstGeom prst="rect">
            <a:avLst/>
          </a:prstGeom>
          <a:solidFill>
            <a:schemeClr val="tx2">
              <a:lumMod val="20000"/>
              <a:lumOff val="80000"/>
            </a:schemeClr>
          </a:solidFill>
        </p:spPr>
        <p:txBody>
          <a:bodyPr wrap="square" rtlCol="0">
            <a:spAutoFit/>
          </a:bodyPr>
          <a:lstStyle/>
          <a:p>
            <a:r>
              <a:rPr lang="en-GB" sz="1500" dirty="0"/>
              <a:t>M1: Correct method to find </a:t>
            </a:r>
            <a:r>
              <a:rPr lang="en-GB" sz="1500" i="1" dirty="0"/>
              <a:t>a</a:t>
            </a:r>
            <a:r>
              <a:rPr lang="en-GB" sz="1500" dirty="0"/>
              <a:t> and </a:t>
            </a:r>
            <a:r>
              <a:rPr lang="en-GB" sz="1500" i="1" dirty="0"/>
              <a:t>b</a:t>
            </a:r>
            <a:r>
              <a:rPr lang="en-GB" sz="1500" dirty="0"/>
              <a:t>. Note that having found the value for </a:t>
            </a:r>
            <a:r>
              <a:rPr lang="en-GB" sz="1500" i="1" dirty="0"/>
              <a:t>a</a:t>
            </a:r>
            <a:r>
              <a:rPr lang="en-GB" sz="1500" dirty="0"/>
              <a:t>, this candidate correctly uses </a:t>
            </a:r>
            <a:r>
              <a:rPr lang="en-GB" sz="1500" i="1" dirty="0"/>
              <a:t>t</a:t>
            </a:r>
            <a:r>
              <a:rPr lang="en-GB" sz="1500" dirty="0"/>
              <a:t> = 3 to find the value of </a:t>
            </a:r>
            <a:r>
              <a:rPr lang="en-GB" sz="1500" i="1" dirty="0"/>
              <a:t>b</a:t>
            </a:r>
            <a:endParaRPr lang="en-GB" sz="1500" dirty="0"/>
          </a:p>
        </p:txBody>
      </p:sp>
      <p:sp>
        <p:nvSpPr>
          <p:cNvPr id="17" name="Rectangle: Rounded Corners 26">
            <a:extLst>
              <a:ext uri="{FF2B5EF4-FFF2-40B4-BE49-F238E27FC236}">
                <a16:creationId xmlns:a16="http://schemas.microsoft.com/office/drawing/2014/main" id="{222E49A8-5503-3F71-895D-6EE1D51BF420}"/>
              </a:ext>
            </a:extLst>
          </p:cNvPr>
          <p:cNvSpPr/>
          <p:nvPr/>
        </p:nvSpPr>
        <p:spPr>
          <a:xfrm>
            <a:off x="6321806" y="274906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EC66BCCF-AE2B-8863-55FE-1D1F855E711D}"/>
              </a:ext>
            </a:extLst>
          </p:cNvPr>
          <p:cNvSpPr txBox="1"/>
          <p:nvPr/>
        </p:nvSpPr>
        <p:spPr>
          <a:xfrm>
            <a:off x="3468943" y="5569631"/>
            <a:ext cx="4104674" cy="323165"/>
          </a:xfrm>
          <a:prstGeom prst="rect">
            <a:avLst/>
          </a:prstGeom>
          <a:solidFill>
            <a:schemeClr val="tx2">
              <a:lumMod val="20000"/>
              <a:lumOff val="80000"/>
            </a:schemeClr>
          </a:solidFill>
        </p:spPr>
        <p:txBody>
          <a:bodyPr wrap="square" rtlCol="0">
            <a:spAutoFit/>
          </a:bodyPr>
          <a:lstStyle/>
          <a:p>
            <a:r>
              <a:rPr lang="en-GB" sz="1500" dirty="0"/>
              <a:t>A1: Correct values to the required accuracy </a:t>
            </a:r>
          </a:p>
        </p:txBody>
      </p:sp>
      <p:sp>
        <p:nvSpPr>
          <p:cNvPr id="19" name="Rectangle: Rounded Corners 26">
            <a:extLst>
              <a:ext uri="{FF2B5EF4-FFF2-40B4-BE49-F238E27FC236}">
                <a16:creationId xmlns:a16="http://schemas.microsoft.com/office/drawing/2014/main" id="{55B082E9-CA26-0CF9-77BD-327C030F42AD}"/>
              </a:ext>
            </a:extLst>
          </p:cNvPr>
          <p:cNvSpPr/>
          <p:nvPr/>
        </p:nvSpPr>
        <p:spPr>
          <a:xfrm>
            <a:off x="6232754" y="354528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0" name="Rectangle: Rounded Corners 6">
            <a:extLst>
              <a:ext uri="{FF2B5EF4-FFF2-40B4-BE49-F238E27FC236}">
                <a16:creationId xmlns:a16="http://schemas.microsoft.com/office/drawing/2014/main" id="{CCAE6651-8C30-373E-604B-CA573C03C3B7}"/>
              </a:ext>
            </a:extLst>
          </p:cNvPr>
          <p:cNvSpPr/>
          <p:nvPr/>
        </p:nvSpPr>
        <p:spPr>
          <a:xfrm>
            <a:off x="6720711" y="90812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4/4</a:t>
            </a:r>
          </a:p>
        </p:txBody>
      </p:sp>
      <p:sp>
        <p:nvSpPr>
          <p:cNvPr id="21" name="TextBox 20">
            <a:extLst>
              <a:ext uri="{FF2B5EF4-FFF2-40B4-BE49-F238E27FC236}">
                <a16:creationId xmlns:a16="http://schemas.microsoft.com/office/drawing/2014/main" id="{2E86119A-B948-A426-9E22-3E6CE85C6CCB}"/>
              </a:ext>
            </a:extLst>
          </p:cNvPr>
          <p:cNvSpPr txBox="1"/>
          <p:nvPr/>
        </p:nvSpPr>
        <p:spPr>
          <a:xfrm>
            <a:off x="3468943" y="5954589"/>
            <a:ext cx="3030212"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B0ft: No mention of "billions”</a:t>
            </a:r>
          </a:p>
        </p:txBody>
      </p:sp>
      <p:sp>
        <p:nvSpPr>
          <p:cNvPr id="22" name="Rectangle: Rounded Corners 26">
            <a:extLst>
              <a:ext uri="{FF2B5EF4-FFF2-40B4-BE49-F238E27FC236}">
                <a16:creationId xmlns:a16="http://schemas.microsoft.com/office/drawing/2014/main" id="{D82204F5-F985-F507-DF03-D554D89FC1F7}"/>
              </a:ext>
            </a:extLst>
          </p:cNvPr>
          <p:cNvSpPr/>
          <p:nvPr/>
        </p:nvSpPr>
        <p:spPr>
          <a:xfrm>
            <a:off x="10765312" y="1153822"/>
            <a:ext cx="611035"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B0ft</a:t>
            </a:r>
          </a:p>
        </p:txBody>
      </p:sp>
      <p:sp>
        <p:nvSpPr>
          <p:cNvPr id="23" name="TextBox 22">
            <a:extLst>
              <a:ext uri="{FF2B5EF4-FFF2-40B4-BE49-F238E27FC236}">
                <a16:creationId xmlns:a16="http://schemas.microsoft.com/office/drawing/2014/main" id="{6738892F-2CD2-7C79-ADB8-4CB27691EA34}"/>
              </a:ext>
            </a:extLst>
          </p:cNvPr>
          <p:cNvSpPr txBox="1"/>
          <p:nvPr/>
        </p:nvSpPr>
        <p:spPr>
          <a:xfrm>
            <a:off x="7723887" y="3966202"/>
            <a:ext cx="3030212" cy="323165"/>
          </a:xfrm>
          <a:prstGeom prst="rect">
            <a:avLst/>
          </a:prstGeom>
          <a:solidFill>
            <a:schemeClr val="tx2">
              <a:lumMod val="20000"/>
              <a:lumOff val="80000"/>
            </a:schemeClr>
          </a:solidFill>
        </p:spPr>
        <p:txBody>
          <a:bodyPr wrap="square" rtlCol="0">
            <a:spAutoFit/>
          </a:bodyPr>
          <a:lstStyle/>
          <a:p>
            <a:r>
              <a:rPr lang="en-GB" sz="1500" dirty="0"/>
              <a:t>B1ft: Acceptable interpretation </a:t>
            </a:r>
          </a:p>
        </p:txBody>
      </p:sp>
      <p:sp>
        <p:nvSpPr>
          <p:cNvPr id="24" name="Rectangle: Rounded Corners 26">
            <a:extLst>
              <a:ext uri="{FF2B5EF4-FFF2-40B4-BE49-F238E27FC236}">
                <a16:creationId xmlns:a16="http://schemas.microsoft.com/office/drawing/2014/main" id="{BA8D31C7-30F3-C23C-622A-95A6B5DB77A3}"/>
              </a:ext>
            </a:extLst>
          </p:cNvPr>
          <p:cNvSpPr/>
          <p:nvPr/>
        </p:nvSpPr>
        <p:spPr>
          <a:xfrm>
            <a:off x="11376347" y="1811665"/>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B1ft</a:t>
            </a:r>
          </a:p>
        </p:txBody>
      </p:sp>
      <p:sp>
        <p:nvSpPr>
          <p:cNvPr id="25" name="Rectangle: Rounded Corners 6">
            <a:extLst>
              <a:ext uri="{FF2B5EF4-FFF2-40B4-BE49-F238E27FC236}">
                <a16:creationId xmlns:a16="http://schemas.microsoft.com/office/drawing/2014/main" id="{FEF2AB86-3702-4678-0E90-9E1628C3D660}"/>
              </a:ext>
            </a:extLst>
          </p:cNvPr>
          <p:cNvSpPr/>
          <p:nvPr/>
        </p:nvSpPr>
        <p:spPr>
          <a:xfrm>
            <a:off x="8783955" y="46289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6" name="TextBox 25">
            <a:extLst>
              <a:ext uri="{FF2B5EF4-FFF2-40B4-BE49-F238E27FC236}">
                <a16:creationId xmlns:a16="http://schemas.microsoft.com/office/drawing/2014/main" id="{7BDDA887-36BE-6C11-7267-86F5C91A703F}"/>
              </a:ext>
            </a:extLst>
          </p:cNvPr>
          <p:cNvSpPr txBox="1"/>
          <p:nvPr/>
        </p:nvSpPr>
        <p:spPr>
          <a:xfrm>
            <a:off x="7723887" y="4436446"/>
            <a:ext cx="4263495"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a:t>
            </a:r>
          </a:p>
          <a:p>
            <a:r>
              <a:rPr lang="en-GB" sz="1500" dirty="0"/>
              <a:t>M1: Substitutes </a:t>
            </a:r>
            <a:r>
              <a:rPr lang="en-GB" sz="1500" i="1" dirty="0"/>
              <a:t>t</a:t>
            </a:r>
            <a:r>
              <a:rPr lang="en-GB" sz="1500" dirty="0"/>
              <a:t> = 26 into their model to find </a:t>
            </a:r>
            <a:r>
              <a:rPr lang="en-GB" sz="1500" i="1" dirty="0"/>
              <a:t>a</a:t>
            </a:r>
            <a:r>
              <a:rPr lang="en-GB" sz="1500" dirty="0"/>
              <a:t> value for </a:t>
            </a:r>
            <a:r>
              <a:rPr lang="en-GB" sz="1500" i="1" dirty="0"/>
              <a:t>P</a:t>
            </a:r>
          </a:p>
        </p:txBody>
      </p:sp>
      <p:sp>
        <p:nvSpPr>
          <p:cNvPr id="27" name="Rectangle: Rounded Corners 26">
            <a:extLst>
              <a:ext uri="{FF2B5EF4-FFF2-40B4-BE49-F238E27FC236}">
                <a16:creationId xmlns:a16="http://schemas.microsoft.com/office/drawing/2014/main" id="{2768F57D-872F-1153-B2D7-C81F02F1C5A5}"/>
              </a:ext>
            </a:extLst>
          </p:cNvPr>
          <p:cNvSpPr/>
          <p:nvPr/>
        </p:nvSpPr>
        <p:spPr>
          <a:xfrm>
            <a:off x="9238953" y="209421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B262940A-EDD3-A560-3A6C-3C65E88C7A8A}"/>
              </a:ext>
            </a:extLst>
          </p:cNvPr>
          <p:cNvSpPr txBox="1"/>
          <p:nvPr/>
        </p:nvSpPr>
        <p:spPr>
          <a:xfrm>
            <a:off x="7723887" y="5368355"/>
            <a:ext cx="2607289" cy="553998"/>
          </a:xfrm>
          <a:prstGeom prst="rect">
            <a:avLst/>
          </a:prstGeom>
          <a:solidFill>
            <a:schemeClr val="tx2">
              <a:lumMod val="20000"/>
              <a:lumOff val="80000"/>
            </a:schemeClr>
          </a:solidFill>
        </p:spPr>
        <p:txBody>
          <a:bodyPr wrap="square" rtlCol="0">
            <a:spAutoFit/>
          </a:bodyPr>
          <a:lstStyle/>
          <a:p>
            <a:r>
              <a:rPr lang="en-GB" sz="1500" dirty="0"/>
              <a:t>A1: For answer which rounds to 9 billion </a:t>
            </a:r>
          </a:p>
        </p:txBody>
      </p:sp>
      <p:sp>
        <p:nvSpPr>
          <p:cNvPr id="29" name="Rectangle: Rounded Corners 26">
            <a:extLst>
              <a:ext uri="{FF2B5EF4-FFF2-40B4-BE49-F238E27FC236}">
                <a16:creationId xmlns:a16="http://schemas.microsoft.com/office/drawing/2014/main" id="{983080B7-2EE9-2EB3-FBCC-2A5187DEDBDB}"/>
              </a:ext>
            </a:extLst>
          </p:cNvPr>
          <p:cNvSpPr/>
          <p:nvPr/>
        </p:nvSpPr>
        <p:spPr>
          <a:xfrm>
            <a:off x="10678019" y="215558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0" name="Rectangle: Rounded Corners 6">
            <a:extLst>
              <a:ext uri="{FF2B5EF4-FFF2-40B4-BE49-F238E27FC236}">
                <a16:creationId xmlns:a16="http://schemas.microsoft.com/office/drawing/2014/main" id="{1B490C02-1EF2-632A-C7BA-5B93ACAC6F12}"/>
              </a:ext>
            </a:extLst>
          </p:cNvPr>
          <p:cNvSpPr/>
          <p:nvPr/>
        </p:nvSpPr>
        <p:spPr>
          <a:xfrm>
            <a:off x="6899130" y="194799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31" name="TextBox 30">
            <a:extLst>
              <a:ext uri="{FF2B5EF4-FFF2-40B4-BE49-F238E27FC236}">
                <a16:creationId xmlns:a16="http://schemas.microsoft.com/office/drawing/2014/main" id="{F487FFB6-4CAA-06C0-13B7-FF990D8642BC}"/>
              </a:ext>
            </a:extLst>
          </p:cNvPr>
          <p:cNvSpPr txBox="1"/>
          <p:nvPr/>
        </p:nvSpPr>
        <p:spPr>
          <a:xfrm>
            <a:off x="6687581" y="6127064"/>
            <a:ext cx="4630140"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d)</a:t>
            </a:r>
          </a:p>
          <a:p>
            <a:r>
              <a:rPr lang="en-GB" sz="1500" dirty="0"/>
              <a:t>B0: No reference to the significant extrapolation </a:t>
            </a:r>
          </a:p>
        </p:txBody>
      </p:sp>
      <p:sp>
        <p:nvSpPr>
          <p:cNvPr id="33" name="Rectangle: Rounded Corners 26">
            <a:extLst>
              <a:ext uri="{FF2B5EF4-FFF2-40B4-BE49-F238E27FC236}">
                <a16:creationId xmlns:a16="http://schemas.microsoft.com/office/drawing/2014/main" id="{65940AA7-FE15-F739-661E-9E24C40F569F}"/>
              </a:ext>
            </a:extLst>
          </p:cNvPr>
          <p:cNvSpPr/>
          <p:nvPr/>
        </p:nvSpPr>
        <p:spPr>
          <a:xfrm>
            <a:off x="11504344" y="293156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4" name="Rectangle: Rounded Corners 6">
            <a:extLst>
              <a:ext uri="{FF2B5EF4-FFF2-40B4-BE49-F238E27FC236}">
                <a16:creationId xmlns:a16="http://schemas.microsoft.com/office/drawing/2014/main" id="{29DE9B53-7FD4-3B44-17C2-857C05AF94E0}"/>
              </a:ext>
            </a:extLst>
          </p:cNvPr>
          <p:cNvSpPr/>
          <p:nvPr/>
        </p:nvSpPr>
        <p:spPr>
          <a:xfrm>
            <a:off x="7054484" y="312335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35" name="Rectangle: Rounded Corners 6">
            <a:extLst>
              <a:ext uri="{FF2B5EF4-FFF2-40B4-BE49-F238E27FC236}">
                <a16:creationId xmlns:a16="http://schemas.microsoft.com/office/drawing/2014/main" id="{F15470CC-48D1-FCC4-0C18-BDEDF7679605}"/>
              </a:ext>
            </a:extLst>
          </p:cNvPr>
          <p:cNvSpPr/>
          <p:nvPr/>
        </p:nvSpPr>
        <p:spPr>
          <a:xfrm>
            <a:off x="10835669" y="5323154"/>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7/9</a:t>
            </a:r>
          </a:p>
        </p:txBody>
      </p:sp>
      <p:sp>
        <p:nvSpPr>
          <p:cNvPr id="2" name="Rectangle: Rounded Corners 3">
            <a:hlinkClick r:id="rId6" action="ppaction://hlinksldjump"/>
            <a:extLst>
              <a:ext uri="{FF2B5EF4-FFF2-40B4-BE49-F238E27FC236}">
                <a16:creationId xmlns:a16="http://schemas.microsoft.com/office/drawing/2014/main" id="{3A159790-E485-EA8A-BA82-5D4FD684E36E}"/>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59263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close-up of a math equation&#10;&#10;Description automatically generated">
            <a:extLst>
              <a:ext uri="{FF2B5EF4-FFF2-40B4-BE49-F238E27FC236}">
                <a16:creationId xmlns:a16="http://schemas.microsoft.com/office/drawing/2014/main" id="{964C3E7D-3C81-077A-667E-A57BF1961F6D}"/>
              </a:ext>
            </a:extLst>
          </p:cNvPr>
          <p:cNvPicPr>
            <a:picLocks noChangeAspect="1"/>
          </p:cNvPicPr>
          <p:nvPr/>
        </p:nvPicPr>
        <p:blipFill>
          <a:blip r:embed="rId3"/>
          <a:stretch>
            <a:fillRect/>
          </a:stretch>
        </p:blipFill>
        <p:spPr>
          <a:xfrm>
            <a:off x="8413244" y="3611969"/>
            <a:ext cx="3359655" cy="1158809"/>
          </a:xfrm>
          <a:prstGeom prst="rect">
            <a:avLst/>
          </a:prstGeom>
        </p:spPr>
      </p:pic>
      <p:pic>
        <p:nvPicPr>
          <p:cNvPr id="3" name="Picture 2" descr="A close-up of a notebook&#10;&#10;Description automatically generated">
            <a:extLst>
              <a:ext uri="{FF2B5EF4-FFF2-40B4-BE49-F238E27FC236}">
                <a16:creationId xmlns:a16="http://schemas.microsoft.com/office/drawing/2014/main" id="{97021DFA-3DB9-036E-517D-730EAF030E21}"/>
              </a:ext>
            </a:extLst>
          </p:cNvPr>
          <p:cNvPicPr>
            <a:picLocks noChangeAspect="1"/>
          </p:cNvPicPr>
          <p:nvPr/>
        </p:nvPicPr>
        <p:blipFill>
          <a:blip r:embed="rId4"/>
          <a:stretch>
            <a:fillRect/>
          </a:stretch>
        </p:blipFill>
        <p:spPr>
          <a:xfrm>
            <a:off x="4646752" y="818294"/>
            <a:ext cx="3339961" cy="4191765"/>
          </a:xfrm>
          <a:prstGeom prst="rect">
            <a:avLst/>
          </a:prstGeom>
        </p:spPr>
      </p:pic>
      <p:pic>
        <p:nvPicPr>
          <p:cNvPr id="6" name="Picture 5" descr="A close-up of a paper&#10;&#10;Description automatically generated">
            <a:extLst>
              <a:ext uri="{FF2B5EF4-FFF2-40B4-BE49-F238E27FC236}">
                <a16:creationId xmlns:a16="http://schemas.microsoft.com/office/drawing/2014/main" id="{63F5B34A-513C-CA1C-BC6D-0E09A78B7699}"/>
              </a:ext>
            </a:extLst>
          </p:cNvPr>
          <p:cNvPicPr>
            <a:picLocks noChangeAspect="1"/>
          </p:cNvPicPr>
          <p:nvPr/>
        </p:nvPicPr>
        <p:blipFill>
          <a:blip r:embed="rId5"/>
          <a:stretch>
            <a:fillRect/>
          </a:stretch>
        </p:blipFill>
        <p:spPr>
          <a:xfrm>
            <a:off x="8121064" y="725295"/>
            <a:ext cx="3651836" cy="2839917"/>
          </a:xfrm>
          <a:prstGeom prst="rect">
            <a:avLst/>
          </a:prstGeom>
        </p:spPr>
      </p:pic>
      <p:sp>
        <p:nvSpPr>
          <p:cNvPr id="23" name="TextBox 22">
            <a:extLst>
              <a:ext uri="{FF2B5EF4-FFF2-40B4-BE49-F238E27FC236}">
                <a16:creationId xmlns:a16="http://schemas.microsoft.com/office/drawing/2014/main" id="{AAEF6929-FA46-65D9-FF31-45305C956B15}"/>
              </a:ext>
            </a:extLst>
          </p:cNvPr>
          <p:cNvSpPr txBox="1"/>
          <p:nvPr/>
        </p:nvSpPr>
        <p:spPr>
          <a:xfrm>
            <a:off x="109311" y="3986852"/>
            <a:ext cx="4142671" cy="1118255"/>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pPr>
              <a:spcAft>
                <a:spcPts val="800"/>
              </a:spcAft>
            </a:pPr>
            <a:r>
              <a:rPr lang="en-GB" sz="1500" kern="100" dirty="0">
                <a:ea typeface="Calibri" panose="020F0502020204030204" pitchFamily="34" charset="0"/>
                <a:cs typeface="Times New Roman" panose="02020603050405020304" pitchFamily="18" charset="0"/>
              </a:rPr>
              <a:t>Special Case</a:t>
            </a:r>
          </a:p>
          <a:p>
            <a:pPr>
              <a:spcAft>
                <a:spcPts val="800"/>
              </a:spcAft>
            </a:pPr>
            <a:r>
              <a:rPr lang="en-GB" sz="1500" kern="100" dirty="0">
                <a:ea typeface="Calibri" panose="020F0502020204030204" pitchFamily="34" charset="0"/>
                <a:cs typeface="Times New Roman" panose="02020603050405020304" pitchFamily="18" charset="0"/>
              </a:rPr>
              <a:t>M1: Differentiates the given answer to achieve </a:t>
            </a:r>
            <a:r>
              <a:rPr lang="en-GB" sz="1500" kern="100" dirty="0" err="1">
                <a:ea typeface="Calibri" panose="020F0502020204030204" pitchFamily="34" charset="0"/>
                <a:cs typeface="Times New Roman" panose="02020603050405020304" pitchFamily="18" charset="0"/>
              </a:rPr>
              <a:t>d</a:t>
            </a:r>
            <a:r>
              <a:rPr lang="en-GB" sz="1500" i="1" kern="100" dirty="0" err="1">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/d</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 0.2</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and deduces that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 = 0.6</a:t>
            </a:r>
          </a:p>
        </p:txBody>
      </p:sp>
      <p:sp>
        <p:nvSpPr>
          <p:cNvPr id="24" name="TextBox 23">
            <a:extLst>
              <a:ext uri="{FF2B5EF4-FFF2-40B4-BE49-F238E27FC236}">
                <a16:creationId xmlns:a16="http://schemas.microsoft.com/office/drawing/2014/main" id="{4F21E055-F70D-F2B9-EF91-20CC7CDE1806}"/>
              </a:ext>
            </a:extLst>
          </p:cNvPr>
          <p:cNvSpPr txBox="1"/>
          <p:nvPr/>
        </p:nvSpPr>
        <p:spPr>
          <a:xfrm>
            <a:off x="8717207" y="5767657"/>
            <a:ext cx="2644065" cy="575350"/>
          </a:xfrm>
          <a:prstGeom prst="rect">
            <a:avLst/>
          </a:prstGeom>
          <a:solidFill>
            <a:schemeClr val="tx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A1ft: Correct height including units.</a:t>
            </a:r>
          </a:p>
        </p:txBody>
      </p:sp>
      <p:sp>
        <p:nvSpPr>
          <p:cNvPr id="26" name="TextBox 25">
            <a:extLst>
              <a:ext uri="{FF2B5EF4-FFF2-40B4-BE49-F238E27FC236}">
                <a16:creationId xmlns:a16="http://schemas.microsoft.com/office/drawing/2014/main" id="{2E51BD84-9950-C362-56F8-2D0DF3B6DC1E}"/>
              </a:ext>
            </a:extLst>
          </p:cNvPr>
          <p:cNvSpPr txBox="1"/>
          <p:nvPr/>
        </p:nvSpPr>
        <p:spPr>
          <a:xfrm>
            <a:off x="6096000" y="6132705"/>
            <a:ext cx="2033084" cy="323165"/>
          </a:xfrm>
          <a:prstGeom prst="rect">
            <a:avLst/>
          </a:prstGeom>
          <a:solidFill>
            <a:schemeClr val="tx2">
              <a:lumMod val="20000"/>
              <a:lumOff val="80000"/>
            </a:schemeClr>
          </a:solidFill>
        </p:spPr>
        <p:txBody>
          <a:bodyPr wrap="square" rtlCol="0">
            <a:spAutoFit/>
          </a:bodyPr>
          <a:lstStyle/>
          <a:p>
            <a:r>
              <a:rPr lang="en-GB" sz="1500" dirty="0">
                <a:solidFill>
                  <a:sysClr val="windowText" lastClr="000000"/>
                </a:solidFill>
              </a:rPr>
              <a:t>A1: Correct time</a:t>
            </a:r>
          </a:p>
        </p:txBody>
      </p:sp>
      <p:sp>
        <p:nvSpPr>
          <p:cNvPr id="39" name="Rectangle: Rounded Corners 38">
            <a:hlinkClick r:id="rId6" action="ppaction://hlinksldjump"/>
            <a:extLst>
              <a:ext uri="{FF2B5EF4-FFF2-40B4-BE49-F238E27FC236}">
                <a16:creationId xmlns:a16="http://schemas.microsoft.com/office/drawing/2014/main" id="{E1732449-A5F4-0F94-A22C-3D6229DD288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8" name="Table 7">
            <a:extLst>
              <a:ext uri="{FF2B5EF4-FFF2-40B4-BE49-F238E27FC236}">
                <a16:creationId xmlns:a16="http://schemas.microsoft.com/office/drawing/2014/main" id="{EF684069-2EDF-7029-21B4-D9B4EDC48642}"/>
              </a:ext>
            </a:extLst>
          </p:cNvPr>
          <p:cNvGraphicFramePr>
            <a:graphicFrameLocks noGrp="1"/>
          </p:cNvGraphicFramePr>
          <p:nvPr>
            <p:extLst>
              <p:ext uri="{D42A27DB-BD31-4B8C-83A1-F6EECF244321}">
                <p14:modId xmlns:p14="http://schemas.microsoft.com/office/powerpoint/2010/main" val="409171577"/>
              </p:ext>
            </p:extLst>
          </p:nvPr>
        </p:nvGraphicFramePr>
        <p:xfrm>
          <a:off x="4482376" y="223622"/>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80BDE386-C571-AB94-54D1-3B31E0AA85E5}"/>
              </a:ext>
            </a:extLst>
          </p:cNvPr>
          <p:cNvPicPr>
            <a:picLocks noChangeAspect="1"/>
          </p:cNvPicPr>
          <p:nvPr/>
        </p:nvPicPr>
        <p:blipFill>
          <a:blip r:embed="rId7"/>
          <a:stretch>
            <a:fillRect/>
          </a:stretch>
        </p:blipFill>
        <p:spPr>
          <a:xfrm>
            <a:off x="4583579" y="223622"/>
            <a:ext cx="314476" cy="330200"/>
          </a:xfrm>
          <a:prstGeom prst="rect">
            <a:avLst/>
          </a:prstGeom>
        </p:spPr>
      </p:pic>
      <p:pic>
        <p:nvPicPr>
          <p:cNvPr id="10" name="Picture 9" descr="A table with numbers and equations&#10;&#10;Description automatically generated">
            <a:extLst>
              <a:ext uri="{FF2B5EF4-FFF2-40B4-BE49-F238E27FC236}">
                <a16:creationId xmlns:a16="http://schemas.microsoft.com/office/drawing/2014/main" id="{11A4731D-C9E8-C202-9C8B-F111E1777135}"/>
              </a:ext>
            </a:extLst>
          </p:cNvPr>
          <p:cNvPicPr>
            <a:picLocks noChangeAspect="1"/>
          </p:cNvPicPr>
          <p:nvPr/>
        </p:nvPicPr>
        <p:blipFill>
          <a:blip r:embed="rId8"/>
          <a:stretch>
            <a:fillRect/>
          </a:stretch>
        </p:blipFill>
        <p:spPr>
          <a:xfrm>
            <a:off x="10402" y="824559"/>
            <a:ext cx="4501999" cy="3135763"/>
          </a:xfrm>
          <a:prstGeom prst="rect">
            <a:avLst/>
          </a:prstGeom>
        </p:spPr>
      </p:pic>
      <p:sp>
        <p:nvSpPr>
          <p:cNvPr id="18" name="TextBox 17">
            <a:extLst>
              <a:ext uri="{FF2B5EF4-FFF2-40B4-BE49-F238E27FC236}">
                <a16:creationId xmlns:a16="http://schemas.microsoft.com/office/drawing/2014/main" id="{B99B359C-9093-B9C8-EC13-85AF33E09A81}"/>
              </a:ext>
            </a:extLst>
          </p:cNvPr>
          <p:cNvSpPr txBox="1"/>
          <p:nvPr/>
        </p:nvSpPr>
        <p:spPr>
          <a:xfrm>
            <a:off x="116485" y="5219630"/>
            <a:ext cx="3472178" cy="575350"/>
          </a:xfrm>
          <a:prstGeom prst="rect">
            <a:avLst/>
          </a:prstGeom>
          <a:solidFill>
            <a:schemeClr val="accent6">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dM1: Uses </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 0 and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1.5 in a model of the required form to find the value of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a:t>
            </a:r>
          </a:p>
        </p:txBody>
      </p:sp>
      <p:sp>
        <p:nvSpPr>
          <p:cNvPr id="19" name="TextBox 18">
            <a:extLst>
              <a:ext uri="{FF2B5EF4-FFF2-40B4-BE49-F238E27FC236}">
                <a16:creationId xmlns:a16="http://schemas.microsoft.com/office/drawing/2014/main" id="{03162A38-0D3D-81E6-2E7D-C9A4BBED8251}"/>
              </a:ext>
            </a:extLst>
          </p:cNvPr>
          <p:cNvSpPr txBox="1"/>
          <p:nvPr/>
        </p:nvSpPr>
        <p:spPr>
          <a:xfrm>
            <a:off x="127202" y="5929826"/>
            <a:ext cx="3223304" cy="822341"/>
          </a:xfrm>
          <a:prstGeom prst="rect">
            <a:avLst/>
          </a:prstGeom>
          <a:solidFill>
            <a:schemeClr val="accent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A0: Not available through the special case without clear evidence of integration</a:t>
            </a:r>
          </a:p>
        </p:txBody>
      </p:sp>
      <p:sp>
        <p:nvSpPr>
          <p:cNvPr id="21" name="TextBox 20">
            <a:extLst>
              <a:ext uri="{FF2B5EF4-FFF2-40B4-BE49-F238E27FC236}">
                <a16:creationId xmlns:a16="http://schemas.microsoft.com/office/drawing/2014/main" id="{BD80816B-B39D-39E9-582C-BCFA7463ECEA}"/>
              </a:ext>
            </a:extLst>
          </p:cNvPr>
          <p:cNvSpPr txBox="1"/>
          <p:nvPr/>
        </p:nvSpPr>
        <p:spPr>
          <a:xfrm>
            <a:off x="3650548" y="5296958"/>
            <a:ext cx="2359633" cy="1300164"/>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b)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M1: Uses </a:t>
            </a:r>
            <a:r>
              <a:rPr lang="en-GB" sz="1500" i="1" kern="100" dirty="0">
                <a:ea typeface="Calibri" panose="020F0502020204030204" pitchFamily="34" charset="0"/>
                <a:cs typeface="Times New Roman" panose="02020603050405020304" pitchFamily="18" charset="0"/>
              </a:rPr>
              <a:t>H</a:t>
            </a:r>
            <a:r>
              <a:rPr lang="en-GB" sz="1500" kern="100" dirty="0">
                <a:ea typeface="Calibri" panose="020F0502020204030204" pitchFamily="34" charset="0"/>
                <a:cs typeface="Times New Roman" panose="02020603050405020304" pitchFamily="18" charset="0"/>
              </a:rPr>
              <a:t> = 1.2 in a model of the required form with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non-zero and rearranges to make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e</a:t>
            </a:r>
            <a:r>
              <a:rPr lang="en-GB" sz="1500" kern="100" baseline="30000" dirty="0">
                <a:ea typeface="Calibri" panose="020F0502020204030204" pitchFamily="34" charset="0"/>
                <a:cs typeface="Times New Roman" panose="02020603050405020304" pitchFamily="18" charset="0"/>
              </a:rPr>
              <a:t>-0.2</a:t>
            </a:r>
            <a:r>
              <a:rPr lang="en-GB" sz="1500" i="1" kern="100" baseline="300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the subject</a:t>
            </a:r>
          </a:p>
        </p:txBody>
      </p:sp>
      <p:sp>
        <p:nvSpPr>
          <p:cNvPr id="31" name="TextBox 30">
            <a:extLst>
              <a:ext uri="{FF2B5EF4-FFF2-40B4-BE49-F238E27FC236}">
                <a16:creationId xmlns:a16="http://schemas.microsoft.com/office/drawing/2014/main" id="{75588162-F265-32F2-FC55-820D60FC2AC5}"/>
              </a:ext>
            </a:extLst>
          </p:cNvPr>
          <p:cNvSpPr txBox="1"/>
          <p:nvPr/>
        </p:nvSpPr>
        <p:spPr>
          <a:xfrm>
            <a:off x="6066552" y="5056816"/>
            <a:ext cx="2563603" cy="822341"/>
          </a:xfrm>
          <a:prstGeom prst="rect">
            <a:avLst/>
          </a:prstGeom>
          <a:solidFill>
            <a:schemeClr val="tx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dM1: Correct use of ln to make </a:t>
            </a:r>
            <a:r>
              <a:rPr lang="en-GB" sz="1500" i="1" kern="100" dirty="0">
                <a:ea typeface="Calibri" panose="020F0502020204030204" pitchFamily="34" charset="0"/>
                <a:cs typeface="Times New Roman" panose="02020603050405020304" pitchFamily="18" charset="0"/>
              </a:rPr>
              <a:t>t</a:t>
            </a:r>
            <a:r>
              <a:rPr lang="en-GB" sz="1500" kern="100" dirty="0">
                <a:ea typeface="Calibri" panose="020F0502020204030204" pitchFamily="34" charset="0"/>
                <a:cs typeface="Times New Roman" panose="02020603050405020304" pitchFamily="18" charset="0"/>
              </a:rPr>
              <a:t> the subject with </a:t>
            </a:r>
            <a:r>
              <a:rPr lang="en-GB" sz="1500" i="1" kern="100" dirty="0">
                <a:ea typeface="Calibri" panose="020F0502020204030204" pitchFamily="34" charset="0"/>
                <a:cs typeface="Times New Roman" panose="02020603050405020304" pitchFamily="18" charset="0"/>
              </a:rPr>
              <a:t>A</a:t>
            </a:r>
            <a:r>
              <a:rPr lang="en-GB" sz="1500" kern="100" dirty="0">
                <a:ea typeface="Calibri" panose="020F0502020204030204" pitchFamily="34" charset="0"/>
                <a:cs typeface="Times New Roman" panose="02020603050405020304" pitchFamily="18" charset="0"/>
              </a:rPr>
              <a:t> &gt; 0, 0 &lt; </a:t>
            </a:r>
            <a:r>
              <a:rPr lang="en-GB" sz="1500" i="1" kern="100" dirty="0">
                <a:ea typeface="Calibri" panose="020F0502020204030204" pitchFamily="34" charset="0"/>
                <a:cs typeface="Times New Roman" panose="02020603050405020304" pitchFamily="18" charset="0"/>
              </a:rPr>
              <a:t>B</a:t>
            </a:r>
            <a:r>
              <a:rPr lang="en-GB" sz="1500" kern="100" dirty="0">
                <a:ea typeface="Calibri" panose="020F0502020204030204" pitchFamily="34" charset="0"/>
                <a:cs typeface="Times New Roman" panose="02020603050405020304" pitchFamily="18" charset="0"/>
              </a:rPr>
              <a:t> &lt; 1.2 and e</a:t>
            </a:r>
            <a:r>
              <a:rPr lang="en-GB" sz="1500" kern="100" baseline="30000" dirty="0">
                <a:ea typeface="Calibri" panose="020F0502020204030204" pitchFamily="34" charset="0"/>
                <a:cs typeface="Times New Roman" panose="02020603050405020304" pitchFamily="18" charset="0"/>
              </a:rPr>
              <a:t>-0.2t</a:t>
            </a:r>
            <a:r>
              <a:rPr lang="en-GB" sz="1500" kern="100" dirty="0">
                <a:ea typeface="Calibri" panose="020F0502020204030204" pitchFamily="34" charset="0"/>
                <a:cs typeface="Times New Roman" panose="02020603050405020304" pitchFamily="18" charset="0"/>
              </a:rPr>
              <a:t> ≥ 0</a:t>
            </a:r>
          </a:p>
        </p:txBody>
      </p:sp>
      <p:sp>
        <p:nvSpPr>
          <p:cNvPr id="32" name="Rectangle: Rounded Corners 6">
            <a:extLst>
              <a:ext uri="{FF2B5EF4-FFF2-40B4-BE49-F238E27FC236}">
                <a16:creationId xmlns:a16="http://schemas.microsoft.com/office/drawing/2014/main" id="{294C73E1-FF81-F086-AA69-25650BF8BB5D}"/>
              </a:ext>
            </a:extLst>
          </p:cNvPr>
          <p:cNvSpPr/>
          <p:nvPr/>
        </p:nvSpPr>
        <p:spPr>
          <a:xfrm>
            <a:off x="10298950" y="24152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5" name="TextBox 24">
            <a:extLst>
              <a:ext uri="{FF2B5EF4-FFF2-40B4-BE49-F238E27FC236}">
                <a16:creationId xmlns:a16="http://schemas.microsoft.com/office/drawing/2014/main" id="{65887D84-2148-A1B2-A29E-32DDF6F01061}"/>
              </a:ext>
            </a:extLst>
          </p:cNvPr>
          <p:cNvSpPr txBox="1"/>
          <p:nvPr/>
        </p:nvSpPr>
        <p:spPr>
          <a:xfrm>
            <a:off x="8670383" y="4930246"/>
            <a:ext cx="2633663" cy="677943"/>
          </a:xfrm>
          <a:prstGeom prst="rect">
            <a:avLst/>
          </a:prstGeom>
          <a:solidFill>
            <a:schemeClr val="tx2">
              <a:lumMod val="20000"/>
              <a:lumOff val="80000"/>
            </a:schemeClr>
          </a:solidFill>
        </p:spPr>
        <p:txBody>
          <a:bodyPr wrap="square" rtlCol="0">
            <a:spAutoFit/>
          </a:bodyPr>
          <a:lstStyle/>
          <a:p>
            <a:pPr>
              <a:lnSpc>
                <a:spcPct val="107000"/>
              </a:lnSpc>
              <a:spcAft>
                <a:spcPts val="800"/>
              </a:spcAft>
            </a:pPr>
            <a:r>
              <a:rPr lang="en-GB" sz="1500" b="1" kern="100" dirty="0">
                <a:ea typeface="Calibri" panose="020F0502020204030204" pitchFamily="34" charset="0"/>
                <a:cs typeface="Times New Roman" panose="02020603050405020304" pitchFamily="18" charset="0"/>
              </a:rPr>
              <a:t>Part c) </a:t>
            </a:r>
          </a:p>
          <a:p>
            <a:pPr>
              <a:lnSpc>
                <a:spcPct val="107000"/>
              </a:lnSpc>
              <a:spcAft>
                <a:spcPts val="800"/>
              </a:spcAft>
            </a:pPr>
            <a:r>
              <a:rPr lang="en-GB" sz="1500" kern="100" dirty="0">
                <a:ea typeface="Calibri" panose="020F0502020204030204" pitchFamily="34" charset="0"/>
                <a:cs typeface="Times New Roman" panose="02020603050405020304" pitchFamily="18" charset="0"/>
              </a:rPr>
              <a:t>M1: Scored for their value of </a:t>
            </a:r>
            <a:r>
              <a:rPr lang="en-GB" sz="1500" i="1" kern="100" dirty="0">
                <a:ea typeface="Calibri" panose="020F0502020204030204" pitchFamily="34" charset="0"/>
                <a:cs typeface="Times New Roman" panose="02020603050405020304" pitchFamily="18" charset="0"/>
              </a:rPr>
              <a:t>B</a:t>
            </a:r>
          </a:p>
        </p:txBody>
      </p:sp>
      <p:sp>
        <p:nvSpPr>
          <p:cNvPr id="35" name="Rectangle: Rounded Corners 6">
            <a:extLst>
              <a:ext uri="{FF2B5EF4-FFF2-40B4-BE49-F238E27FC236}">
                <a16:creationId xmlns:a16="http://schemas.microsoft.com/office/drawing/2014/main" id="{085774D3-AA3B-5030-2479-999616BDEA3A}"/>
              </a:ext>
            </a:extLst>
          </p:cNvPr>
          <p:cNvSpPr/>
          <p:nvPr/>
        </p:nvSpPr>
        <p:spPr>
          <a:xfrm>
            <a:off x="11186904" y="61327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7/8</a:t>
            </a:r>
          </a:p>
        </p:txBody>
      </p:sp>
      <p:sp>
        <p:nvSpPr>
          <p:cNvPr id="30" name="Rectangle: Rounded Corners 29">
            <a:extLst>
              <a:ext uri="{FF2B5EF4-FFF2-40B4-BE49-F238E27FC236}">
                <a16:creationId xmlns:a16="http://schemas.microsoft.com/office/drawing/2014/main" id="{E74F5DA4-2949-D8E8-BA8A-FE2399604419}"/>
              </a:ext>
            </a:extLst>
          </p:cNvPr>
          <p:cNvSpPr/>
          <p:nvPr/>
        </p:nvSpPr>
        <p:spPr>
          <a:xfrm>
            <a:off x="11336993" y="2876890"/>
            <a:ext cx="424372" cy="39190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7" name="Rectangle: Rounded Corners 6">
            <a:extLst>
              <a:ext uri="{FF2B5EF4-FFF2-40B4-BE49-F238E27FC236}">
                <a16:creationId xmlns:a16="http://schemas.microsoft.com/office/drawing/2014/main" id="{4FD58DBA-D0C1-8A58-9A81-615EB51C3277}"/>
              </a:ext>
            </a:extLst>
          </p:cNvPr>
          <p:cNvSpPr/>
          <p:nvPr/>
        </p:nvSpPr>
        <p:spPr>
          <a:xfrm>
            <a:off x="4292675" y="26723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29" name="Rectangle: Rounded Corners 28">
            <a:extLst>
              <a:ext uri="{FF2B5EF4-FFF2-40B4-BE49-F238E27FC236}">
                <a16:creationId xmlns:a16="http://schemas.microsoft.com/office/drawing/2014/main" id="{FCB7C94B-6090-E9EF-EDD2-AAB665C1907B}"/>
              </a:ext>
            </a:extLst>
          </p:cNvPr>
          <p:cNvSpPr/>
          <p:nvPr/>
        </p:nvSpPr>
        <p:spPr>
          <a:xfrm>
            <a:off x="11277116" y="3712662"/>
            <a:ext cx="48424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3" name="Rectangle: Rounded Corners 28">
            <a:extLst>
              <a:ext uri="{FF2B5EF4-FFF2-40B4-BE49-F238E27FC236}">
                <a16:creationId xmlns:a16="http://schemas.microsoft.com/office/drawing/2014/main" id="{286B9DFA-FC21-9932-621D-09810DBA8C44}"/>
              </a:ext>
            </a:extLst>
          </p:cNvPr>
          <p:cNvSpPr/>
          <p:nvPr/>
        </p:nvSpPr>
        <p:spPr>
          <a:xfrm>
            <a:off x="9298244" y="4160993"/>
            <a:ext cx="60387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A1ft</a:t>
            </a:r>
          </a:p>
        </p:txBody>
      </p:sp>
      <p:sp>
        <p:nvSpPr>
          <p:cNvPr id="34" name="Rectangle: Rounded Corners 6">
            <a:extLst>
              <a:ext uri="{FF2B5EF4-FFF2-40B4-BE49-F238E27FC236}">
                <a16:creationId xmlns:a16="http://schemas.microsoft.com/office/drawing/2014/main" id="{D292F4D3-A40B-A09F-1431-07175F2D9ACA}"/>
              </a:ext>
            </a:extLst>
          </p:cNvPr>
          <p:cNvSpPr/>
          <p:nvPr/>
        </p:nvSpPr>
        <p:spPr>
          <a:xfrm>
            <a:off x="11181633" y="442674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27" name="Rectangle: Rounded Corners 26">
            <a:extLst>
              <a:ext uri="{FF2B5EF4-FFF2-40B4-BE49-F238E27FC236}">
                <a16:creationId xmlns:a16="http://schemas.microsoft.com/office/drawing/2014/main" id="{B7BD842D-63C3-A2A7-9F65-3025BDB1E0CE}"/>
              </a:ext>
            </a:extLst>
          </p:cNvPr>
          <p:cNvSpPr/>
          <p:nvPr/>
        </p:nvSpPr>
        <p:spPr>
          <a:xfrm>
            <a:off x="6612093" y="2287319"/>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6" name="Rectangle: Rounded Corners 26">
            <a:extLst>
              <a:ext uri="{FF2B5EF4-FFF2-40B4-BE49-F238E27FC236}">
                <a16:creationId xmlns:a16="http://schemas.microsoft.com/office/drawing/2014/main" id="{699F7498-FD5C-5CD9-C0B6-85F251395952}"/>
              </a:ext>
            </a:extLst>
          </p:cNvPr>
          <p:cNvSpPr/>
          <p:nvPr/>
        </p:nvSpPr>
        <p:spPr>
          <a:xfrm>
            <a:off x="4797413" y="4313519"/>
            <a:ext cx="602561"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7" name="Rectangle: Rounded Corners 26">
            <a:extLst>
              <a:ext uri="{FF2B5EF4-FFF2-40B4-BE49-F238E27FC236}">
                <a16:creationId xmlns:a16="http://schemas.microsoft.com/office/drawing/2014/main" id="{554461D6-5B2C-7DAB-1AEE-F1018A36F069}"/>
              </a:ext>
            </a:extLst>
          </p:cNvPr>
          <p:cNvSpPr/>
          <p:nvPr/>
        </p:nvSpPr>
        <p:spPr>
          <a:xfrm>
            <a:off x="7013444" y="414133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0" name="Rectangle: Rounded Corners 26">
            <a:extLst>
              <a:ext uri="{FF2B5EF4-FFF2-40B4-BE49-F238E27FC236}">
                <a16:creationId xmlns:a16="http://schemas.microsoft.com/office/drawing/2014/main" id="{5074ED77-2BAE-93D3-7F27-D4AD53E2CA1C}"/>
              </a:ext>
            </a:extLst>
          </p:cNvPr>
          <p:cNvSpPr/>
          <p:nvPr/>
        </p:nvSpPr>
        <p:spPr>
          <a:xfrm>
            <a:off x="8413244" y="1314975"/>
            <a:ext cx="468346" cy="370683"/>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Rectangle: Rounded Corners 26">
            <a:extLst>
              <a:ext uri="{FF2B5EF4-FFF2-40B4-BE49-F238E27FC236}">
                <a16:creationId xmlns:a16="http://schemas.microsoft.com/office/drawing/2014/main" id="{E522D88C-DE80-0FB4-6A1B-046CAC5C0D55}"/>
              </a:ext>
            </a:extLst>
          </p:cNvPr>
          <p:cNvSpPr/>
          <p:nvPr/>
        </p:nvSpPr>
        <p:spPr>
          <a:xfrm>
            <a:off x="8495556" y="2745520"/>
            <a:ext cx="602561"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Tree>
    <p:extLst>
      <p:ext uri="{BB962C8B-B14F-4D97-AF65-F5344CB8AC3E}">
        <p14:creationId xmlns:p14="http://schemas.microsoft.com/office/powerpoint/2010/main" val="368621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18" grpId="0" animBg="1"/>
      <p:bldP spid="19" grpId="0" animBg="1"/>
      <p:bldP spid="21" grpId="0" animBg="1"/>
      <p:bldP spid="31" grpId="0" animBg="1"/>
      <p:bldP spid="32" grpId="0" animBg="1"/>
      <p:bldP spid="25" grpId="0" animBg="1"/>
      <p:bldP spid="35" grpId="0" animBg="1"/>
      <p:bldP spid="30" grpId="0" animBg="1"/>
      <p:bldP spid="7" grpId="0" animBg="1"/>
      <p:bldP spid="29" grpId="0" animBg="1"/>
      <p:bldP spid="33" grpId="0" animBg="1"/>
      <p:bldP spid="34" grpId="0" animBg="1"/>
      <p:bldP spid="27" grpId="0" animBg="1"/>
      <p:bldP spid="16" grpId="0" animBg="1"/>
      <p:bldP spid="17" grpId="0" animBg="1"/>
      <p:bldP spid="20" grpId="0" animBg="1"/>
      <p:bldP spid="22"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p:txBody>
          <a:bodyPr/>
          <a:lstStyle/>
          <a:p>
            <a:r>
              <a:rPr lang="en-US" dirty="0"/>
              <a:t>Question 13 - Examiner Comments</a:t>
            </a:r>
          </a:p>
        </p:txBody>
      </p:sp>
      <p:sp>
        <p:nvSpPr>
          <p:cNvPr id="3" name="Rectangle: Rounded Corners 3">
            <a:hlinkClick r:id="rId2" action="ppaction://hlinksldjump"/>
            <a:extLst>
              <a:ext uri="{FF2B5EF4-FFF2-40B4-BE49-F238E27FC236}">
                <a16:creationId xmlns:a16="http://schemas.microsoft.com/office/drawing/2014/main" id="{EF431559-DF85-EF83-4AA7-EACF7194105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4" name="Text Placeholder 2">
            <a:extLst>
              <a:ext uri="{FF2B5EF4-FFF2-40B4-BE49-F238E27FC236}">
                <a16:creationId xmlns:a16="http://schemas.microsoft.com/office/drawing/2014/main" id="{A56F8BCF-4D9C-E2FB-BACA-8B0D9AA00DFF}"/>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sz="1400" b="1" kern="0" dirty="0">
                <a:solidFill>
                  <a:srgbClr val="000000"/>
                </a:solidFill>
                <a:effectLst/>
                <a:ea typeface="Times New Roman" panose="02020603050405020304" pitchFamily="18" charset="0"/>
              </a:rPr>
              <a:t>Part (a)</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Most candidates recognised log </a:t>
            </a:r>
            <a:r>
              <a:rPr lang="en-GB" sz="1400" i="1" kern="100" dirty="0">
                <a:effectLst/>
                <a:ea typeface="Calibri" panose="020F0502020204030204" pitchFamily="34" charset="0"/>
              </a:rPr>
              <a:t>a </a:t>
            </a:r>
            <a:r>
              <a:rPr lang="en-GB" sz="1400" kern="100" dirty="0">
                <a:effectLst/>
                <a:ea typeface="Calibri" panose="020F0502020204030204" pitchFamily="34" charset="0"/>
              </a:rPr>
              <a:t>= 0.81 and log </a:t>
            </a:r>
            <a:r>
              <a:rPr lang="en-GB" sz="1400" i="1" kern="100" dirty="0">
                <a:effectLst/>
                <a:ea typeface="Calibri" panose="020F0502020204030204" pitchFamily="34" charset="0"/>
              </a:rPr>
              <a:t>b</a:t>
            </a:r>
            <a:r>
              <a:rPr lang="en-GB" sz="1400" kern="100" dirty="0">
                <a:effectLst/>
                <a:ea typeface="Calibri" panose="020F0502020204030204" pitchFamily="34" charset="0"/>
              </a:rPr>
              <a:t> = 0.0054 </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There were occasional errors with logs such as using base e instead of base 10</a:t>
            </a:r>
          </a:p>
          <a:p>
            <a:pPr>
              <a:lnSpc>
                <a:spcPct val="107000"/>
              </a:lnSpc>
              <a:spcAft>
                <a:spcPts val="800"/>
              </a:spcAft>
            </a:pPr>
            <a:r>
              <a:rPr lang="en-GB" sz="1400" b="1" kern="0" dirty="0">
                <a:solidFill>
                  <a:srgbClr val="000000"/>
                </a:solidFill>
                <a:effectLst/>
                <a:ea typeface="Times New Roman" panose="02020603050405020304" pitchFamily="18" charset="0"/>
              </a:rPr>
              <a:t>Part (b)(</a:t>
            </a:r>
            <a:r>
              <a:rPr lang="en-GB" sz="1400" b="1" kern="0" dirty="0" err="1">
                <a:solidFill>
                  <a:srgbClr val="000000"/>
                </a:solidFill>
                <a:effectLst/>
                <a:ea typeface="Times New Roman" panose="02020603050405020304" pitchFamily="18" charset="0"/>
              </a:rPr>
              <a:t>i</a:t>
            </a:r>
            <a:r>
              <a:rPr lang="en-GB" sz="1400" b="1" kern="0" dirty="0">
                <a:solidFill>
                  <a:srgbClr val="000000"/>
                </a:solidFill>
                <a:effectLst/>
                <a:ea typeface="Times New Roman" panose="02020603050405020304" pitchFamily="18" charset="0"/>
              </a:rPr>
              <a:t>)</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Most candidates understood that this was the initial population but the word billion was often omitted</a:t>
            </a:r>
          </a:p>
          <a:p>
            <a:pPr>
              <a:lnSpc>
                <a:spcPct val="107000"/>
              </a:lnSpc>
              <a:spcAft>
                <a:spcPts val="800"/>
              </a:spcAft>
            </a:pPr>
            <a:r>
              <a:rPr lang="en-GB" sz="1400" b="1" kern="0" dirty="0">
                <a:solidFill>
                  <a:srgbClr val="000000"/>
                </a:solidFill>
                <a:effectLst/>
                <a:ea typeface="Times New Roman" panose="02020603050405020304" pitchFamily="18" charset="0"/>
              </a:rPr>
              <a:t>Part (b)(ii)</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 proportionality or rate was often recognised but “per year” was sometimes omitted</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Candidates who stated the “amount” or “how much” the population went up by were not awarded the mark</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Correct responses followed by it increases by “1.013 billion” were also not awarded the mark</a:t>
            </a:r>
          </a:p>
          <a:p>
            <a:pPr>
              <a:lnSpc>
                <a:spcPct val="107000"/>
              </a:lnSpc>
              <a:spcAft>
                <a:spcPts val="800"/>
              </a:spcAft>
            </a:pPr>
            <a:r>
              <a:rPr lang="en-GB" sz="1400" b="1" kern="0" dirty="0">
                <a:solidFill>
                  <a:srgbClr val="000000"/>
                </a:solidFill>
                <a:effectLst/>
                <a:ea typeface="Times New Roman" panose="02020603050405020304" pitchFamily="18" charset="0"/>
              </a:rPr>
              <a:t>Part (c)</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 majority of candidates substituting </a:t>
            </a:r>
            <a:r>
              <a:rPr lang="en-GB" sz="1400" i="1" kern="100" dirty="0">
                <a:effectLst/>
                <a:ea typeface="Calibri" panose="020F0502020204030204" pitchFamily="34" charset="0"/>
              </a:rPr>
              <a:t>t</a:t>
            </a:r>
            <a:r>
              <a:rPr lang="en-GB" sz="1400" kern="100" dirty="0">
                <a:effectLst/>
                <a:ea typeface="Calibri" panose="020F0502020204030204" pitchFamily="34" charset="0"/>
              </a:rPr>
              <a:t> = 26 into their model remembered to write billions</a:t>
            </a:r>
          </a:p>
          <a:p>
            <a:pPr marL="295275" indent="-285750" algn="just">
              <a:buFont typeface="Arial" panose="020B0604020202020204" pitchFamily="34" charset="0"/>
              <a:buChar char="•"/>
            </a:pPr>
            <a:r>
              <a:rPr lang="en-GB" sz="1400" dirty="0">
                <a:effectLst/>
                <a:ea typeface="Calibri" panose="020F0502020204030204" pitchFamily="34" charset="0"/>
              </a:rPr>
              <a:t>When candidates attempted to write their answer as the full form of the decimal, they often made errors in the number of digits</a:t>
            </a:r>
            <a:endParaRPr lang="en-GB" sz="1400" dirty="0">
              <a:effectLst/>
              <a:ea typeface="Times New Roman" panose="02020603050405020304" pitchFamily="18" charset="0"/>
            </a:endParaRPr>
          </a:p>
          <a:p>
            <a:pPr>
              <a:lnSpc>
                <a:spcPct val="107000"/>
              </a:lnSpc>
              <a:spcAft>
                <a:spcPts val="800"/>
              </a:spcAft>
            </a:pPr>
            <a:r>
              <a:rPr lang="en-GB" sz="1400" b="1" kern="0" dirty="0">
                <a:solidFill>
                  <a:srgbClr val="000000"/>
                </a:solidFill>
                <a:effectLst/>
                <a:ea typeface="Times New Roman" panose="02020603050405020304" pitchFamily="18" charset="0"/>
              </a:rPr>
              <a:t>Part (d)</a:t>
            </a:r>
            <a:endParaRPr lang="en-GB" sz="14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Candidates who identified extrapolation were often unable to recognise that this was a prediction far into the future so the model may not be appropriate  </a:t>
            </a:r>
          </a:p>
          <a:p>
            <a:pPr>
              <a:lnSpc>
                <a:spcPct val="107000"/>
              </a:lnSpc>
              <a:spcAft>
                <a:spcPts val="800"/>
              </a:spcAft>
            </a:pPr>
            <a:r>
              <a:rPr lang="en-GB" sz="1400" kern="0" dirty="0">
                <a:solidFill>
                  <a:srgbClr val="000000"/>
                </a:solidFill>
                <a:effectLst/>
                <a:ea typeface="Times New Roman" panose="02020603050405020304" pitchFamily="18" charset="0"/>
              </a:rPr>
              <a:t> </a:t>
            </a:r>
            <a:endParaRPr lang="en-GB" sz="1400" kern="100" dirty="0">
              <a:effectLst/>
              <a:ea typeface="Calibri" panose="020F0502020204030204" pitchFamily="34" charset="0"/>
            </a:endParaRPr>
          </a:p>
          <a:p>
            <a:endParaRPr lang="en-US" sz="1100" dirty="0"/>
          </a:p>
        </p:txBody>
      </p:sp>
      <p:sp>
        <p:nvSpPr>
          <p:cNvPr id="6" name="Rectangle: Rounded Corners 5">
            <a:hlinkClick r:id="rId4"/>
            <a:extLst>
              <a:ext uri="{FF2B5EF4-FFF2-40B4-BE49-F238E27FC236}">
                <a16:creationId xmlns:a16="http://schemas.microsoft.com/office/drawing/2014/main" id="{0F9981ED-689B-89C8-DFF0-3180130D22E2}"/>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94243965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p:txBody>
          <a:bodyPr/>
          <a:lstStyle/>
          <a:p>
            <a:r>
              <a:rPr lang="en-US" dirty="0"/>
              <a:t>Question 13 - Key Takeaways</a:t>
            </a:r>
          </a:p>
        </p:txBody>
      </p:sp>
      <p:sp>
        <p:nvSpPr>
          <p:cNvPr id="3" name="Rectangle: Rounded Corners 3">
            <a:hlinkClick r:id="rId2" action="ppaction://hlinksldjump"/>
            <a:extLst>
              <a:ext uri="{FF2B5EF4-FFF2-40B4-BE49-F238E27FC236}">
                <a16:creationId xmlns:a16="http://schemas.microsoft.com/office/drawing/2014/main" id="{EF431559-DF85-EF83-4AA7-EACF7194105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4" name="Text Placeholder 2">
            <a:extLst>
              <a:ext uri="{FF2B5EF4-FFF2-40B4-BE49-F238E27FC236}">
                <a16:creationId xmlns:a16="http://schemas.microsoft.com/office/drawing/2014/main" id="{CDCBC386-4CD2-3218-BFB0-19D9440F4C2E}"/>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When giving a numerical answer within a context, units are required</a:t>
            </a:r>
          </a:p>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When giving limitations of a model, the answer must be given in the context of the model to be awarded the marks</a:t>
            </a:r>
            <a:r>
              <a:rPr lang="en-GB" sz="1800" kern="100" dirty="0">
                <a:effectLst/>
                <a:ea typeface="Calibri" panose="020F0502020204030204" pitchFamily="34" charset="0"/>
              </a:rPr>
              <a:t> </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Even if students are unsure of the method to answer an earlier part of a question, students may still be able answer later parts of the question and achieve marks</a:t>
            </a:r>
          </a:p>
          <a:p>
            <a:endParaRPr lang="en-US" sz="1400" dirty="0"/>
          </a:p>
        </p:txBody>
      </p:sp>
    </p:spTree>
    <p:extLst>
      <p:ext uri="{BB962C8B-B14F-4D97-AF65-F5344CB8AC3E}">
        <p14:creationId xmlns:p14="http://schemas.microsoft.com/office/powerpoint/2010/main" val="311005260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83835-E560-EAEE-6357-5A3EB3E5A0E7}"/>
              </a:ext>
            </a:extLst>
          </p:cNvPr>
          <p:cNvSpPr>
            <a:spLocks noGrp="1"/>
          </p:cNvSpPr>
          <p:nvPr>
            <p:ph type="title"/>
          </p:nvPr>
        </p:nvSpPr>
        <p:spPr/>
        <p:txBody>
          <a:bodyPr/>
          <a:lstStyle/>
          <a:p>
            <a:r>
              <a:rPr lang="en-US" dirty="0"/>
              <a:t>Question 13 - Performance Data</a:t>
            </a:r>
          </a:p>
        </p:txBody>
      </p:sp>
      <p:sp>
        <p:nvSpPr>
          <p:cNvPr id="3" name="Rectangle: Rounded Corners 3">
            <a:hlinkClick r:id="rId2" action="ppaction://hlinksldjump"/>
            <a:extLst>
              <a:ext uri="{FF2B5EF4-FFF2-40B4-BE49-F238E27FC236}">
                <a16:creationId xmlns:a16="http://schemas.microsoft.com/office/drawing/2014/main" id="{399E352D-5869-1CF4-E384-58748A19ECB2}"/>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6" name="Table 5">
            <a:extLst>
              <a:ext uri="{FF2B5EF4-FFF2-40B4-BE49-F238E27FC236}">
                <a16:creationId xmlns:a16="http://schemas.microsoft.com/office/drawing/2014/main" id="{E1746646-356D-2FFC-FE19-ED50D01BBCEA}"/>
              </a:ext>
            </a:extLst>
          </p:cNvPr>
          <p:cNvGraphicFramePr>
            <a:graphicFrameLocks noGrp="1"/>
          </p:cNvGraphicFramePr>
          <p:nvPr>
            <p:extLst>
              <p:ext uri="{D42A27DB-BD31-4B8C-83A1-F6EECF244321}">
                <p14:modId xmlns:p14="http://schemas.microsoft.com/office/powerpoint/2010/main" val="2371316958"/>
              </p:ext>
            </p:extLst>
          </p:nvPr>
        </p:nvGraphicFramePr>
        <p:xfrm>
          <a:off x="1889607" y="5184950"/>
          <a:ext cx="7982815" cy="949325"/>
        </p:xfrm>
        <a:graphic>
          <a:graphicData uri="http://schemas.openxmlformats.org/drawingml/2006/table">
            <a:tbl>
              <a:tblPr/>
              <a:tblGrid>
                <a:gridCol w="885442">
                  <a:extLst>
                    <a:ext uri="{9D8B030D-6E8A-4147-A177-3AD203B41FA5}">
                      <a16:colId xmlns:a16="http://schemas.microsoft.com/office/drawing/2014/main" val="3920476866"/>
                    </a:ext>
                  </a:extLst>
                </a:gridCol>
                <a:gridCol w="788597">
                  <a:extLst>
                    <a:ext uri="{9D8B030D-6E8A-4147-A177-3AD203B41FA5}">
                      <a16:colId xmlns:a16="http://schemas.microsoft.com/office/drawing/2014/main" val="3174474102"/>
                    </a:ext>
                  </a:extLst>
                </a:gridCol>
                <a:gridCol w="788597">
                  <a:extLst>
                    <a:ext uri="{9D8B030D-6E8A-4147-A177-3AD203B41FA5}">
                      <a16:colId xmlns:a16="http://schemas.microsoft.com/office/drawing/2014/main" val="854061641"/>
                    </a:ext>
                  </a:extLst>
                </a:gridCol>
                <a:gridCol w="788597">
                  <a:extLst>
                    <a:ext uri="{9D8B030D-6E8A-4147-A177-3AD203B41FA5}">
                      <a16:colId xmlns:a16="http://schemas.microsoft.com/office/drawing/2014/main" val="857534848"/>
                    </a:ext>
                  </a:extLst>
                </a:gridCol>
                <a:gridCol w="788597">
                  <a:extLst>
                    <a:ext uri="{9D8B030D-6E8A-4147-A177-3AD203B41FA5}">
                      <a16:colId xmlns:a16="http://schemas.microsoft.com/office/drawing/2014/main" val="2140324709"/>
                    </a:ext>
                  </a:extLst>
                </a:gridCol>
                <a:gridCol w="788597">
                  <a:extLst>
                    <a:ext uri="{9D8B030D-6E8A-4147-A177-3AD203B41FA5}">
                      <a16:colId xmlns:a16="http://schemas.microsoft.com/office/drawing/2014/main" val="617046008"/>
                    </a:ext>
                  </a:extLst>
                </a:gridCol>
                <a:gridCol w="788597">
                  <a:extLst>
                    <a:ext uri="{9D8B030D-6E8A-4147-A177-3AD203B41FA5}">
                      <a16:colId xmlns:a16="http://schemas.microsoft.com/office/drawing/2014/main" val="1602063366"/>
                    </a:ext>
                  </a:extLst>
                </a:gridCol>
                <a:gridCol w="788597">
                  <a:extLst>
                    <a:ext uri="{9D8B030D-6E8A-4147-A177-3AD203B41FA5}">
                      <a16:colId xmlns:a16="http://schemas.microsoft.com/office/drawing/2014/main" val="2147664316"/>
                    </a:ext>
                  </a:extLst>
                </a:gridCol>
                <a:gridCol w="788597">
                  <a:extLst>
                    <a:ext uri="{9D8B030D-6E8A-4147-A177-3AD203B41FA5}">
                      <a16:colId xmlns:a16="http://schemas.microsoft.com/office/drawing/2014/main" val="1542273696"/>
                    </a:ext>
                  </a:extLst>
                </a:gridCol>
                <a:gridCol w="788597">
                  <a:extLst>
                    <a:ext uri="{9D8B030D-6E8A-4147-A177-3AD203B41FA5}">
                      <a16:colId xmlns:a16="http://schemas.microsoft.com/office/drawing/2014/main" val="161970011"/>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780665690"/>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71297379"/>
                  </a:ext>
                </a:extLst>
              </a:tr>
              <a:tr h="241300">
                <a:tc>
                  <a:txBody>
                    <a:bodyPr/>
                    <a:lstStyle/>
                    <a:p>
                      <a:pPr algn="ctr" fontAlgn="b"/>
                      <a:r>
                        <a:rPr lang="en-GB" sz="1500" b="0" i="0" u="none" strike="noStrike">
                          <a:solidFill>
                            <a:srgbClr val="000000"/>
                          </a:solidFill>
                          <a:effectLst/>
                          <a:latin typeface="Arial" panose="020B0604020202020204" pitchFamily="34" charset="0"/>
                        </a:rPr>
                        <a:t>5.08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50822164"/>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32AB13BC-D6B1-63D4-2AF1-F152D30D773D}"/>
              </a:ext>
            </a:extLst>
          </p:cNvPr>
          <p:cNvPicPr>
            <a:picLocks noChangeAspect="1"/>
          </p:cNvPicPr>
          <p:nvPr/>
        </p:nvPicPr>
        <p:blipFill>
          <a:blip r:embed="rId4"/>
          <a:stretch>
            <a:fillRect/>
          </a:stretch>
        </p:blipFill>
        <p:spPr>
          <a:xfrm>
            <a:off x="3225800" y="1955800"/>
            <a:ext cx="5740400" cy="2946400"/>
          </a:xfrm>
          <a:prstGeom prst="rect">
            <a:avLst/>
          </a:prstGeom>
          <a:ln w="25400">
            <a:solidFill>
              <a:srgbClr val="CAD200"/>
            </a:solidFill>
          </a:ln>
        </p:spPr>
      </p:pic>
    </p:spTree>
    <p:extLst>
      <p:ext uri="{BB962C8B-B14F-4D97-AF65-F5344CB8AC3E}">
        <p14:creationId xmlns:p14="http://schemas.microsoft.com/office/powerpoint/2010/main" val="373952872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9EE67C5-2289-F6E1-8F1E-315ED7EC5BDE}"/>
              </a:ext>
            </a:extLst>
          </p:cNvPr>
          <p:cNvSpPr txBox="1">
            <a:spLocks/>
          </p:cNvSpPr>
          <p:nvPr/>
        </p:nvSpPr>
        <p:spPr>
          <a:xfrm>
            <a:off x="3019477" y="2198389"/>
            <a:ext cx="6153045" cy="2208084"/>
          </a:xfrm>
          <a:prstGeom prst="rect">
            <a:avLst/>
          </a:prstGeom>
          <a:noFill/>
        </p:spPr>
        <p:txBody>
          <a:bodyPr spcFirstLastPara="1" vert="horz" wrap="square" lIns="91425" tIns="91425" rIns="91425" bIns="91425" rtlCol="0" anchor="ctr" anchorCtr="0">
            <a:noAutofit/>
          </a:bodyPr>
          <a:lstStyle>
            <a:lvl1pPr marL="11113" lvl="0" indent="1588" algn="ctr" defTabSz="914400" rtl="0" eaLnBrk="1" latinLnBrk="0" hangingPunct="1">
              <a:lnSpc>
                <a:spcPct val="90000"/>
              </a:lnSpc>
              <a:spcBef>
                <a:spcPts val="0"/>
              </a:spcBef>
              <a:spcAft>
                <a:spcPts val="0"/>
              </a:spcAft>
              <a:buSzPts val="3600"/>
              <a:buNone/>
              <a:tabLst/>
              <a:defRPr sz="40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dirty="0"/>
              <a:t>9MA0-02</a:t>
            </a:r>
            <a:br>
              <a:rPr lang="en-GB" dirty="0"/>
            </a:br>
            <a:r>
              <a:rPr lang="en-GB" dirty="0"/>
              <a:t>Question 14</a:t>
            </a:r>
            <a:endParaRPr lang="en-US" dirty="0"/>
          </a:p>
        </p:txBody>
      </p:sp>
    </p:spTree>
    <p:extLst>
      <p:ext uri="{BB962C8B-B14F-4D97-AF65-F5344CB8AC3E}">
        <p14:creationId xmlns:p14="http://schemas.microsoft.com/office/powerpoint/2010/main" val="1365353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a:t>
            </a:r>
          </a:p>
        </p:txBody>
      </p:sp>
      <p:sp>
        <p:nvSpPr>
          <p:cNvPr id="5" name="TextBox 4">
            <a:extLst>
              <a:ext uri="{FF2B5EF4-FFF2-40B4-BE49-F238E27FC236}">
                <a16:creationId xmlns:a16="http://schemas.microsoft.com/office/drawing/2014/main" id="{93643521-55E4-8AB5-0A32-39113DE6ABFC}"/>
              </a:ext>
            </a:extLst>
          </p:cNvPr>
          <p:cNvSpPr txBox="1"/>
          <p:nvPr/>
        </p:nvSpPr>
        <p:spPr>
          <a:xfrm>
            <a:off x="546652" y="2364830"/>
            <a:ext cx="4542183" cy="2128340"/>
          </a:xfrm>
          <a:prstGeom prst="rect">
            <a:avLst/>
          </a:prstGeom>
          <a:noFill/>
          <a:ln w="25400">
            <a:solidFill>
              <a:schemeClr val="tx2"/>
            </a:solidFill>
          </a:ln>
        </p:spPr>
        <p:txBody>
          <a:bodyPr wrap="square">
            <a:spAutoFit/>
          </a:bodyPr>
          <a:lstStyle/>
          <a:p>
            <a:pP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14.	</a:t>
            </a:r>
            <a:r>
              <a:rPr lang="en-GB" sz="1500" kern="0" dirty="0">
                <a:effectLst/>
                <a:latin typeface="Times New Roman" panose="02020603050405020304" pitchFamily="18" charset="0"/>
                <a:ea typeface="EuclidMathTwo"/>
                <a:cs typeface="Times New Roman" panose="02020603050405020304" pitchFamily="18" charset="0"/>
              </a:rPr>
              <a:t>The circle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1</a:t>
            </a:r>
            <a:r>
              <a:rPr lang="en-GB" sz="1500" kern="0" baseline="3000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has equation</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ctr">
              <a:lnSpc>
                <a:spcPct val="150000"/>
              </a:lnSpc>
            </a:pPr>
            <a:r>
              <a:rPr lang="en-GB" sz="1500" i="1" kern="0" dirty="0">
                <a:effectLst/>
                <a:latin typeface="Times New Roman" panose="02020603050405020304" pitchFamily="18" charset="0"/>
                <a:ea typeface="EuclidMathTwo"/>
                <a:cs typeface="Times New Roman" panose="02020603050405020304" pitchFamily="18" charset="0"/>
              </a:rPr>
              <a:t>x</a:t>
            </a:r>
            <a:r>
              <a:rPr lang="en-GB" sz="1500" kern="0" baseline="30000" dirty="0">
                <a:effectLst/>
                <a:latin typeface="Times New Roman" panose="02020603050405020304" pitchFamily="18" charset="0"/>
                <a:ea typeface="EuclidMathTwo"/>
                <a:cs typeface="Times New Roman" panose="02020603050405020304" pitchFamily="18" charset="0"/>
              </a:rPr>
              <a:t>2</a:t>
            </a:r>
            <a:r>
              <a:rPr lang="en-GB" sz="1500" i="1" kern="0" dirty="0">
                <a:effectLst/>
                <a:latin typeface="Times New Roman" panose="02020603050405020304" pitchFamily="18" charset="0"/>
                <a:ea typeface="EuclidMathTwo"/>
                <a:cs typeface="Times New Roman" panose="02020603050405020304" pitchFamily="18" charset="0"/>
              </a:rPr>
              <a:t> + y</a:t>
            </a:r>
            <a:r>
              <a:rPr lang="en-GB" sz="1500" kern="0" baseline="30000" dirty="0">
                <a:effectLst/>
                <a:latin typeface="Times New Roman" panose="02020603050405020304" pitchFamily="18" charset="0"/>
                <a:ea typeface="EuclidMathTwo"/>
                <a:cs typeface="Times New Roman" panose="02020603050405020304" pitchFamily="18" charset="0"/>
              </a:rPr>
              <a:t>2</a:t>
            </a:r>
            <a:r>
              <a:rPr lang="en-GB" sz="1500" i="1" kern="0" dirty="0">
                <a:effectLst/>
                <a:latin typeface="Times New Roman" panose="02020603050405020304" pitchFamily="18" charset="0"/>
                <a:ea typeface="EuclidMathTwo"/>
                <a:cs typeface="Times New Roman" panose="02020603050405020304" pitchFamily="18" charset="0"/>
              </a:rPr>
              <a:t> − </a:t>
            </a:r>
            <a:r>
              <a:rPr lang="en-GB" sz="1500" kern="0" dirty="0">
                <a:effectLst/>
                <a:latin typeface="Times New Roman" panose="02020603050405020304" pitchFamily="18" charset="0"/>
                <a:ea typeface="EuclidMathTwo"/>
                <a:cs typeface="Times New Roman" panose="02020603050405020304" pitchFamily="18" charset="0"/>
              </a:rPr>
              <a:t>6</a:t>
            </a:r>
            <a:r>
              <a:rPr lang="en-GB" sz="1500" i="1" kern="0" dirty="0">
                <a:effectLst/>
                <a:latin typeface="Times New Roman" panose="02020603050405020304" pitchFamily="18" charset="0"/>
                <a:ea typeface="EuclidMathTwo"/>
                <a:cs typeface="Times New Roman" panose="02020603050405020304" pitchFamily="18" charset="0"/>
              </a:rPr>
              <a:t>x</a:t>
            </a:r>
            <a:r>
              <a:rPr lang="en-GB" sz="1500" kern="0" dirty="0">
                <a:effectLst/>
                <a:latin typeface="Times New Roman" panose="02020603050405020304" pitchFamily="18" charset="0"/>
                <a:ea typeface="EuclidMathTwo"/>
                <a:cs typeface="Times New Roman" panose="02020603050405020304" pitchFamily="18" charset="0"/>
              </a:rPr>
              <a:t> + 14</a:t>
            </a:r>
            <a:r>
              <a:rPr lang="en-GB" sz="1500" i="1" kern="0" dirty="0">
                <a:effectLst/>
                <a:latin typeface="Times New Roman" panose="02020603050405020304" pitchFamily="18" charset="0"/>
                <a:ea typeface="EuclidMathTwo"/>
                <a:cs typeface="Times New Roman" panose="02020603050405020304" pitchFamily="18" charset="0"/>
              </a:rPr>
              <a:t>y</a:t>
            </a:r>
            <a:r>
              <a:rPr lang="en-GB" sz="1500" kern="0" dirty="0">
                <a:effectLst/>
                <a:latin typeface="Times New Roman" panose="02020603050405020304" pitchFamily="18" charset="0"/>
                <a:ea typeface="EuclidMathTwo"/>
                <a:cs typeface="Times New Roman" panose="02020603050405020304" pitchFamily="18" charset="0"/>
              </a:rPr>
              <a:t> + 33 = 0</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a:t>
            </a:r>
            <a:r>
              <a:rPr lang="en-GB" sz="1500" i="1" kern="0" dirty="0">
                <a:effectLst/>
                <a:latin typeface="Times New Roman" panose="02020603050405020304" pitchFamily="18" charset="0"/>
                <a:ea typeface="EuclidMathTwo"/>
                <a:cs typeface="Times New Roman" panose="02020603050405020304" pitchFamily="18" charset="0"/>
              </a:rPr>
              <a:t>a</a:t>
            </a:r>
            <a:r>
              <a:rPr lang="en-GB" sz="1500" kern="0" dirty="0">
                <a:effectLst/>
                <a:latin typeface="Times New Roman" panose="02020603050405020304" pitchFamily="18" charset="0"/>
                <a:ea typeface="EuclidMathTwo"/>
                <a:cs typeface="Times New Roman" panose="02020603050405020304" pitchFamily="18" charset="0"/>
              </a:rPr>
              <a:t>)</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Find</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270510">
              <a:lnSpc>
                <a:spcPct val="150000"/>
              </a:lnSpc>
            </a:pPr>
            <a:r>
              <a:rPr lang="en-GB" sz="1500" kern="0" dirty="0">
                <a:effectLst/>
                <a:latin typeface="Times New Roman" panose="02020603050405020304" pitchFamily="18" charset="0"/>
                <a:ea typeface="EuclidMathTwo"/>
                <a:cs typeface="Times New Roman" panose="02020603050405020304" pitchFamily="18" charset="0"/>
              </a:rPr>
              <a:t>(i) the coordinates of the centre of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1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tabLst>
                <a:tab pos="269875" algn="l"/>
                <a:tab pos="540385" algn="l"/>
              </a:tabLst>
            </a:pPr>
            <a:r>
              <a:rPr lang="en-GB" sz="1500" kern="0" dirty="0">
                <a:effectLst/>
                <a:latin typeface="Times New Roman" panose="02020603050405020304" pitchFamily="18" charset="0"/>
                <a:ea typeface="EuclidMathTwo"/>
                <a:cs typeface="Times New Roman" panose="02020603050405020304" pitchFamily="18" charset="0"/>
              </a:rPr>
              <a:t>	(ii)	the radius of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1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tabLst>
                <a:tab pos="269875" algn="l"/>
                <a:tab pos="540385" algn="l"/>
              </a:tabLst>
            </a:pPr>
            <a:r>
              <a:rPr lang="en-GB" sz="1500" b="1" kern="0" dirty="0">
                <a:effectLst/>
                <a:latin typeface="Times New Roman" panose="02020603050405020304" pitchFamily="18" charset="0"/>
                <a:ea typeface="EuclidMathTwo"/>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0155B3C-AE03-6C3A-CE52-918361B24B98}"/>
              </a:ext>
            </a:extLst>
          </p:cNvPr>
          <p:cNvSpPr txBox="1"/>
          <p:nvPr/>
        </p:nvSpPr>
        <p:spPr>
          <a:xfrm>
            <a:off x="5615608" y="2364830"/>
            <a:ext cx="5575852" cy="2331407"/>
          </a:xfrm>
          <a:prstGeom prst="rect">
            <a:avLst/>
          </a:prstGeom>
          <a:noFill/>
          <a:ln w="25400">
            <a:solidFill>
              <a:schemeClr val="tx2"/>
            </a:solidFill>
          </a:ln>
        </p:spPr>
        <p:txBody>
          <a:bodyPr wrap="square">
            <a:spAutoFit/>
          </a:bodyPr>
          <a:lstStyle/>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A different circle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2</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tabLst>
                <a:tab pos="180340" algn="l"/>
              </a:tabLst>
            </a:pPr>
            <a:r>
              <a:rPr lang="en-GB" sz="1500" kern="0" dirty="0">
                <a:effectLst/>
                <a:latin typeface="Times New Roman" panose="02020603050405020304" pitchFamily="18" charset="0"/>
                <a:ea typeface="EuclidMathTwo"/>
                <a:cs typeface="Times New Roman" panose="02020603050405020304" pitchFamily="18" charset="0"/>
              </a:rPr>
              <a:t>• 	has centre with coordinates (–6, –8)</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tabLst>
                <a:tab pos="180340" algn="l"/>
              </a:tabLst>
            </a:pPr>
            <a:r>
              <a:rPr lang="en-GB" sz="1500" kern="0" dirty="0">
                <a:effectLst/>
                <a:latin typeface="Times New Roman" panose="02020603050405020304" pitchFamily="18" charset="0"/>
                <a:ea typeface="EuclidMathTwo"/>
                <a:cs typeface="Times New Roman" panose="02020603050405020304" pitchFamily="18" charset="0"/>
              </a:rPr>
              <a:t>• 	has radius </a:t>
            </a:r>
            <a:r>
              <a:rPr lang="en-GB" sz="1500" i="1" kern="0" dirty="0">
                <a:effectLst/>
                <a:latin typeface="Times New Roman" panose="02020603050405020304" pitchFamily="18" charset="0"/>
                <a:ea typeface="EuclidMathTwo"/>
                <a:cs typeface="Times New Roman" panose="02020603050405020304" pitchFamily="18" charset="0"/>
              </a:rPr>
              <a:t>k</a:t>
            </a:r>
            <a:r>
              <a:rPr lang="en-GB" sz="1500" kern="0" dirty="0">
                <a:effectLst/>
                <a:latin typeface="Times New Roman" panose="02020603050405020304" pitchFamily="18" charset="0"/>
                <a:ea typeface="EuclidMathTwo"/>
                <a:cs typeface="Times New Roman" panose="02020603050405020304" pitchFamily="18" charset="0"/>
              </a:rPr>
              <a:t>, where </a:t>
            </a:r>
            <a:r>
              <a:rPr lang="en-GB" sz="1500" i="1" kern="0" dirty="0">
                <a:effectLst/>
                <a:latin typeface="Times New Roman" panose="02020603050405020304" pitchFamily="18" charset="0"/>
                <a:ea typeface="EuclidMathTwo"/>
                <a:cs typeface="Times New Roman" panose="02020603050405020304" pitchFamily="18" charset="0"/>
              </a:rPr>
              <a:t>k </a:t>
            </a:r>
            <a:r>
              <a:rPr lang="en-GB" sz="1500" kern="0" dirty="0">
                <a:effectLst/>
                <a:latin typeface="Times New Roman" panose="02020603050405020304" pitchFamily="18" charset="0"/>
                <a:ea typeface="EuclidMathTwo"/>
                <a:cs typeface="Times New Roman" panose="02020603050405020304" pitchFamily="18" charset="0"/>
              </a:rPr>
              <a:t>is a constant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EuclidMathTwo"/>
                <a:cs typeface="Times New Roman" panose="02020603050405020304" pitchFamily="18" charset="0"/>
              </a:rPr>
              <a:t>Given that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1</a:t>
            </a:r>
            <a:r>
              <a:rPr lang="en-GB" sz="1500" kern="0" baseline="3000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and </a:t>
            </a:r>
            <a:r>
              <a:rPr lang="en-GB" sz="1500" i="1" kern="0" dirty="0">
                <a:effectLst/>
                <a:latin typeface="Times New Roman" panose="02020603050405020304" pitchFamily="18" charset="0"/>
                <a:ea typeface="EuclidMathTwo"/>
                <a:cs typeface="Times New Roman" panose="02020603050405020304" pitchFamily="18" charset="0"/>
              </a:rPr>
              <a:t>C</a:t>
            </a:r>
            <a:r>
              <a:rPr lang="en-GB" sz="1500" kern="0" baseline="-25000" dirty="0">
                <a:effectLst/>
                <a:latin typeface="Times New Roman" panose="02020603050405020304" pitchFamily="18" charset="0"/>
                <a:ea typeface="EuclidMathTwo"/>
                <a:cs typeface="Times New Roman" panose="02020603050405020304" pitchFamily="18" charset="0"/>
              </a:rPr>
              <a:t>2</a:t>
            </a:r>
            <a:r>
              <a:rPr lang="en-GB" sz="1500" kern="0" baseline="3000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intersect at 2 distinct points,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EuclidMathTwo"/>
                <a:cs typeface="Times New Roman" panose="02020603050405020304" pitchFamily="18" charset="0"/>
              </a:rPr>
              <a:t>(</a:t>
            </a:r>
            <a:r>
              <a:rPr lang="en-GB" sz="1500" i="1" kern="0" dirty="0">
                <a:effectLst/>
                <a:latin typeface="Times New Roman" panose="02020603050405020304" pitchFamily="18" charset="0"/>
                <a:ea typeface="EuclidMathTwo"/>
                <a:cs typeface="Times New Roman" panose="02020603050405020304" pitchFamily="18" charset="0"/>
              </a:rPr>
              <a:t>b</a:t>
            </a:r>
            <a:r>
              <a:rPr lang="en-GB" sz="1500" kern="0" dirty="0">
                <a:effectLst/>
                <a:latin typeface="Times New Roman" panose="02020603050405020304" pitchFamily="18" charset="0"/>
                <a:ea typeface="EuclidMathTwo"/>
                <a:cs typeface="Times New Roman" panose="02020603050405020304" pitchFamily="18" charset="0"/>
              </a:rPr>
              <a:t>)</a:t>
            </a:r>
            <a:r>
              <a:rPr lang="en-GB" sz="1500" i="1" kern="0" dirty="0">
                <a:effectLst/>
                <a:latin typeface="Times New Roman" panose="02020603050405020304" pitchFamily="18" charset="0"/>
                <a:ea typeface="EuclidMathTwo"/>
                <a:cs typeface="Times New Roman" panose="02020603050405020304" pitchFamily="18" charset="0"/>
              </a:rPr>
              <a:t>	</a:t>
            </a:r>
            <a:r>
              <a:rPr lang="en-GB" sz="1500" kern="0" dirty="0">
                <a:effectLst/>
                <a:latin typeface="Times New Roman" panose="02020603050405020304" pitchFamily="18" charset="0"/>
                <a:ea typeface="EuclidMathTwo"/>
                <a:cs typeface="Times New Roman" panose="02020603050405020304" pitchFamily="18" charset="0"/>
              </a:rPr>
              <a:t>find the range of values of </a:t>
            </a:r>
            <a:r>
              <a:rPr lang="en-GB" sz="1500" i="1" kern="0" dirty="0">
                <a:effectLst/>
                <a:latin typeface="Times New Roman" panose="02020603050405020304" pitchFamily="18" charset="0"/>
                <a:ea typeface="EuclidMathTwo"/>
                <a:cs typeface="Times New Roman" panose="02020603050405020304" pitchFamily="18" charset="0"/>
              </a:rPr>
              <a:t>k</a:t>
            </a:r>
            <a:r>
              <a:rPr lang="en-GB" sz="1500" kern="0" dirty="0">
                <a:effectLst/>
                <a:latin typeface="Times New Roman" panose="02020603050405020304" pitchFamily="18" charset="0"/>
                <a:ea typeface="EuclidMathTwo"/>
                <a:cs typeface="Times New Roman" panose="02020603050405020304" pitchFamily="18" charset="0"/>
              </a:rPr>
              <a:t>, writing your answer in set notation.</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EuclidMathTwo"/>
                <a:cs typeface="Times New Roman" panose="02020603050405020304" pitchFamily="18" charset="0"/>
              </a:rPr>
              <a:t>(5)</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EuclidMathTwo"/>
                <a:cs typeface="Times New Roman" panose="02020603050405020304" pitchFamily="18" charset="0"/>
              </a:rPr>
              <a:t>(Total for Question 14 is 8 marks</a:t>
            </a:r>
            <a:r>
              <a:rPr lang="en-GB" sz="1800" b="1" kern="0" dirty="0">
                <a:effectLst/>
                <a:latin typeface="Times New Roman" panose="02020603050405020304" pitchFamily="18" charset="0"/>
                <a:ea typeface="EuclidMathTwo"/>
                <a:cs typeface="Times New Roman" panose="02020603050405020304" pitchFamily="18" charset="0"/>
              </a:rPr>
              <a:t>)</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Rectangle: Rounded Corners 3">
            <a:hlinkClick r:id="rId2" action="ppaction://hlinksldjump"/>
            <a:extLst>
              <a:ext uri="{FF2B5EF4-FFF2-40B4-BE49-F238E27FC236}">
                <a16:creationId xmlns:a16="http://schemas.microsoft.com/office/drawing/2014/main" id="{24696373-502D-7439-E8BC-F859A01BEB65}"/>
              </a:ext>
            </a:extLst>
          </p:cNvPr>
          <p:cNvSpPr/>
          <p:nvPr/>
        </p:nvSpPr>
        <p:spPr>
          <a:xfrm>
            <a:off x="11376347" y="231898"/>
            <a:ext cx="654342" cy="364921"/>
          </a:xfrm>
          <a:prstGeom prst="roundRect">
            <a:avLst/>
          </a:prstGeom>
          <a:solidFill>
            <a:srgbClr val="9D007E"/>
          </a:solidFill>
          <a:ln w="12700" cap="flat" cmpd="sng" algn="ctr">
            <a:solidFill>
              <a:srgbClr val="9D007E">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FFFFFF"/>
                </a:solidFill>
                <a:effectLst/>
                <a:uLnTx/>
                <a:uFillTx/>
                <a:latin typeface="Segoe UI Symbol" panose="020B0502040204020203" pitchFamily="34" charset="0"/>
                <a:ea typeface="Segoe UI Symbol" panose="020B0502040204020203" pitchFamily="34" charset="0"/>
                <a:cs typeface="+mn-cs"/>
                <a:hlinkClick r:id="rId3" action="ppaction://hlinksldjump">
                  <a:extLst>
                    <a:ext uri="{A12FA001-AC4F-418D-AE19-62706E023703}">
                      <ahyp:hlinkClr xmlns:ahyp="http://schemas.microsoft.com/office/drawing/2018/hyperlinkcolor" val="tx"/>
                    </a:ext>
                  </a:extLst>
                </a:hlinkClick>
              </a:rPr>
              <a:t></a:t>
            </a:r>
            <a:endParaRPr kumimoji="0" lang="en-GB"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924603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 Student Responses</a:t>
            </a:r>
          </a:p>
        </p:txBody>
      </p:sp>
      <p:graphicFrame>
        <p:nvGraphicFramePr>
          <p:cNvPr id="5" name="Table 4">
            <a:extLst>
              <a:ext uri="{FF2B5EF4-FFF2-40B4-BE49-F238E27FC236}">
                <a16:creationId xmlns:a16="http://schemas.microsoft.com/office/drawing/2014/main" id="{544D2B35-466B-AEAE-F8A7-599E0DFB7ABE}"/>
              </a:ext>
            </a:extLst>
          </p:cNvPr>
          <p:cNvGraphicFramePr>
            <a:graphicFrameLocks noGrp="1"/>
          </p:cNvGraphicFramePr>
          <p:nvPr>
            <p:extLst>
              <p:ext uri="{D42A27DB-BD31-4B8C-83A1-F6EECF244321}">
                <p14:modId xmlns:p14="http://schemas.microsoft.com/office/powerpoint/2010/main" val="2273659115"/>
              </p:ext>
            </p:extLst>
          </p:nvPr>
        </p:nvGraphicFramePr>
        <p:xfrm>
          <a:off x="4039625" y="1502055"/>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C236D779-1BA6-94CF-B9DB-6D4D2276A24A}"/>
              </a:ext>
            </a:extLst>
          </p:cNvPr>
          <p:cNvPicPr>
            <a:picLocks noChangeAspect="1"/>
          </p:cNvPicPr>
          <p:nvPr/>
        </p:nvPicPr>
        <p:blipFill>
          <a:blip r:embed="rId3"/>
          <a:stretch>
            <a:fillRect/>
          </a:stretch>
        </p:blipFill>
        <p:spPr>
          <a:xfrm>
            <a:off x="4045238" y="1502993"/>
            <a:ext cx="314476" cy="330200"/>
          </a:xfrm>
          <a:prstGeom prst="rect">
            <a:avLst/>
          </a:prstGeom>
        </p:spPr>
      </p:pic>
      <p:pic>
        <p:nvPicPr>
          <p:cNvPr id="10" name="Picture 9" descr="A math equations and equations on a lined paper&#10;&#10;Description automatically generated with medium confidence">
            <a:extLst>
              <a:ext uri="{FF2B5EF4-FFF2-40B4-BE49-F238E27FC236}">
                <a16:creationId xmlns:a16="http://schemas.microsoft.com/office/drawing/2014/main" id="{2B14A15E-FC7D-7B33-7018-04B0FE4645CD}"/>
              </a:ext>
            </a:extLst>
          </p:cNvPr>
          <p:cNvPicPr>
            <a:picLocks noChangeAspect="1"/>
          </p:cNvPicPr>
          <p:nvPr/>
        </p:nvPicPr>
        <p:blipFill>
          <a:blip r:embed="rId4"/>
          <a:stretch>
            <a:fillRect/>
          </a:stretch>
        </p:blipFill>
        <p:spPr>
          <a:xfrm>
            <a:off x="536713" y="2384287"/>
            <a:ext cx="4055165" cy="3759200"/>
          </a:xfrm>
          <a:prstGeom prst="rect">
            <a:avLst/>
          </a:prstGeom>
          <a:ln w="25400">
            <a:solidFill>
              <a:schemeClr val="tx2"/>
            </a:solidFill>
          </a:ln>
        </p:spPr>
      </p:pic>
      <p:pic>
        <p:nvPicPr>
          <p:cNvPr id="12" name="Picture 11" descr="A close-up of a paper with mathematical equations&#10;&#10;Description automatically generated">
            <a:extLst>
              <a:ext uri="{FF2B5EF4-FFF2-40B4-BE49-F238E27FC236}">
                <a16:creationId xmlns:a16="http://schemas.microsoft.com/office/drawing/2014/main" id="{AF6D06A5-01B9-7E6B-2DF5-F4602677408C}"/>
              </a:ext>
            </a:extLst>
          </p:cNvPr>
          <p:cNvPicPr>
            <a:picLocks noChangeAspect="1"/>
          </p:cNvPicPr>
          <p:nvPr/>
        </p:nvPicPr>
        <p:blipFill>
          <a:blip r:embed="rId5"/>
          <a:stretch>
            <a:fillRect/>
          </a:stretch>
        </p:blipFill>
        <p:spPr>
          <a:xfrm>
            <a:off x="6727963" y="2384287"/>
            <a:ext cx="3467100" cy="3759200"/>
          </a:xfrm>
          <a:prstGeom prst="rect">
            <a:avLst/>
          </a:prstGeom>
          <a:ln w="25400">
            <a:solidFill>
              <a:schemeClr val="tx2"/>
            </a:solidFill>
          </a:ln>
        </p:spPr>
      </p:pic>
      <p:sp>
        <p:nvSpPr>
          <p:cNvPr id="3" name="Rectangle: Rounded Corners 3">
            <a:hlinkClick r:id="rId6" action="ppaction://hlinksldjump"/>
            <a:extLst>
              <a:ext uri="{FF2B5EF4-FFF2-40B4-BE49-F238E27FC236}">
                <a16:creationId xmlns:a16="http://schemas.microsoft.com/office/drawing/2014/main" id="{3119DEB4-4CFC-06DF-2161-54573F94EA38}"/>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42591701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D79E80A9-60EF-8869-C13F-4D67BFBF3B99}"/>
              </a:ext>
            </a:extLst>
          </p:cNvPr>
          <p:cNvGraphicFramePr>
            <a:graphicFrameLocks noGrp="1"/>
          </p:cNvGraphicFramePr>
          <p:nvPr>
            <p:extLst>
              <p:ext uri="{D42A27DB-BD31-4B8C-83A1-F6EECF244321}">
                <p14:modId xmlns:p14="http://schemas.microsoft.com/office/powerpoint/2010/main" val="2424752326"/>
              </p:ext>
            </p:extLst>
          </p:nvPr>
        </p:nvGraphicFramePr>
        <p:xfrm>
          <a:off x="7534114" y="1504497"/>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 Student Responses</a:t>
            </a:r>
          </a:p>
        </p:txBody>
      </p:sp>
      <p:graphicFrame>
        <p:nvGraphicFramePr>
          <p:cNvPr id="4" name="Table 3">
            <a:extLst>
              <a:ext uri="{FF2B5EF4-FFF2-40B4-BE49-F238E27FC236}">
                <a16:creationId xmlns:a16="http://schemas.microsoft.com/office/drawing/2014/main" id="{0C7A132F-86B6-60DA-E2D5-D0B4A0DED117}"/>
              </a:ext>
            </a:extLst>
          </p:cNvPr>
          <p:cNvGraphicFramePr>
            <a:graphicFrameLocks noGrp="1"/>
          </p:cNvGraphicFramePr>
          <p:nvPr>
            <p:extLst>
              <p:ext uri="{D42A27DB-BD31-4B8C-83A1-F6EECF244321}">
                <p14:modId xmlns:p14="http://schemas.microsoft.com/office/powerpoint/2010/main" val="3888827571"/>
              </p:ext>
            </p:extLst>
          </p:nvPr>
        </p:nvGraphicFramePr>
        <p:xfrm>
          <a:off x="818978" y="1504497"/>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8AF6A6C-6705-67DC-2990-E5118D393649}"/>
              </a:ext>
            </a:extLst>
          </p:cNvPr>
          <p:cNvPicPr>
            <a:picLocks noChangeAspect="1"/>
          </p:cNvPicPr>
          <p:nvPr/>
        </p:nvPicPr>
        <p:blipFill>
          <a:blip r:embed="rId3"/>
          <a:stretch>
            <a:fillRect/>
          </a:stretch>
        </p:blipFill>
        <p:spPr>
          <a:xfrm>
            <a:off x="881663" y="1504497"/>
            <a:ext cx="314476" cy="330200"/>
          </a:xfrm>
          <a:prstGeom prst="rect">
            <a:avLst/>
          </a:prstGeom>
        </p:spPr>
      </p:pic>
      <p:pic>
        <p:nvPicPr>
          <p:cNvPr id="6" name="Picture 5">
            <a:extLst>
              <a:ext uri="{FF2B5EF4-FFF2-40B4-BE49-F238E27FC236}">
                <a16:creationId xmlns:a16="http://schemas.microsoft.com/office/drawing/2014/main" id="{9D3857AE-DE9A-F382-AF42-C892CD034FEB}"/>
              </a:ext>
            </a:extLst>
          </p:cNvPr>
          <p:cNvPicPr>
            <a:picLocks noChangeAspect="1"/>
          </p:cNvPicPr>
          <p:nvPr/>
        </p:nvPicPr>
        <p:blipFill>
          <a:blip r:embed="rId3"/>
          <a:stretch>
            <a:fillRect/>
          </a:stretch>
        </p:blipFill>
        <p:spPr>
          <a:xfrm>
            <a:off x="7534116" y="1542869"/>
            <a:ext cx="314476" cy="330200"/>
          </a:xfrm>
          <a:prstGeom prst="rect">
            <a:avLst/>
          </a:prstGeom>
        </p:spPr>
      </p:pic>
      <p:pic>
        <p:nvPicPr>
          <p:cNvPr id="9" name="Picture 8" descr="A close-up of a notebook&#10;&#10;Description automatically generated">
            <a:extLst>
              <a:ext uri="{FF2B5EF4-FFF2-40B4-BE49-F238E27FC236}">
                <a16:creationId xmlns:a16="http://schemas.microsoft.com/office/drawing/2014/main" id="{76E29FC3-F072-795C-88F5-17D2113144E5}"/>
              </a:ext>
            </a:extLst>
          </p:cNvPr>
          <p:cNvPicPr>
            <a:picLocks noChangeAspect="1"/>
          </p:cNvPicPr>
          <p:nvPr/>
        </p:nvPicPr>
        <p:blipFill>
          <a:blip r:embed="rId4"/>
          <a:stretch>
            <a:fillRect/>
          </a:stretch>
        </p:blipFill>
        <p:spPr>
          <a:xfrm>
            <a:off x="656258" y="2048189"/>
            <a:ext cx="4074768" cy="4133949"/>
          </a:xfrm>
          <a:prstGeom prst="rect">
            <a:avLst/>
          </a:prstGeom>
          <a:ln w="25400">
            <a:solidFill>
              <a:schemeClr val="tx2"/>
            </a:solidFill>
          </a:ln>
        </p:spPr>
      </p:pic>
      <p:pic>
        <p:nvPicPr>
          <p:cNvPr id="11" name="Picture 10" descr="A paper with writing on it&#10;&#10;Description automatically generated">
            <a:extLst>
              <a:ext uri="{FF2B5EF4-FFF2-40B4-BE49-F238E27FC236}">
                <a16:creationId xmlns:a16="http://schemas.microsoft.com/office/drawing/2014/main" id="{A80FD7B1-71AB-8DCD-17D5-E3AB9434D714}"/>
              </a:ext>
            </a:extLst>
          </p:cNvPr>
          <p:cNvPicPr>
            <a:picLocks noChangeAspect="1"/>
          </p:cNvPicPr>
          <p:nvPr/>
        </p:nvPicPr>
        <p:blipFill>
          <a:blip r:embed="rId5"/>
          <a:stretch>
            <a:fillRect/>
          </a:stretch>
        </p:blipFill>
        <p:spPr>
          <a:xfrm>
            <a:off x="5395292" y="2048189"/>
            <a:ext cx="3429000" cy="4292976"/>
          </a:xfrm>
          <a:prstGeom prst="rect">
            <a:avLst/>
          </a:prstGeom>
        </p:spPr>
      </p:pic>
      <p:pic>
        <p:nvPicPr>
          <p:cNvPr id="13" name="Picture 12" descr="A graph paper with circles and lines&#10;&#10;Description automatically generated">
            <a:extLst>
              <a:ext uri="{FF2B5EF4-FFF2-40B4-BE49-F238E27FC236}">
                <a16:creationId xmlns:a16="http://schemas.microsoft.com/office/drawing/2014/main" id="{CF50F06B-86AE-C650-FDDF-5C830786A7D0}"/>
              </a:ext>
            </a:extLst>
          </p:cNvPr>
          <p:cNvPicPr>
            <a:picLocks noChangeAspect="1"/>
          </p:cNvPicPr>
          <p:nvPr/>
        </p:nvPicPr>
        <p:blipFill>
          <a:blip r:embed="rId6"/>
          <a:stretch>
            <a:fillRect/>
          </a:stretch>
        </p:blipFill>
        <p:spPr>
          <a:xfrm>
            <a:off x="9057509" y="2048189"/>
            <a:ext cx="2973180" cy="4613413"/>
          </a:xfrm>
          <a:prstGeom prst="rect">
            <a:avLst/>
          </a:prstGeom>
        </p:spPr>
      </p:pic>
      <p:sp>
        <p:nvSpPr>
          <p:cNvPr id="14" name="TextBox 13">
            <a:extLst>
              <a:ext uri="{FF2B5EF4-FFF2-40B4-BE49-F238E27FC236}">
                <a16:creationId xmlns:a16="http://schemas.microsoft.com/office/drawing/2014/main" id="{64B9192B-4117-1115-550C-DD200B354177}"/>
              </a:ext>
            </a:extLst>
          </p:cNvPr>
          <p:cNvSpPr txBox="1"/>
          <p:nvPr/>
        </p:nvSpPr>
        <p:spPr>
          <a:xfrm>
            <a:off x="5395292" y="2048189"/>
            <a:ext cx="6635397" cy="4613413"/>
          </a:xfrm>
          <a:prstGeom prst="rect">
            <a:avLst/>
          </a:prstGeom>
          <a:noFill/>
          <a:ln w="25400">
            <a:solidFill>
              <a:schemeClr val="tx2"/>
            </a:solidFill>
          </a:ln>
        </p:spPr>
        <p:txBody>
          <a:bodyPr wrap="square" rtlCol="0">
            <a:spAutoFit/>
          </a:bodyPr>
          <a:lstStyle/>
          <a:p>
            <a:endParaRPr lang="en-US" dirty="0"/>
          </a:p>
        </p:txBody>
      </p:sp>
      <p:sp>
        <p:nvSpPr>
          <p:cNvPr id="8" name="Rectangle: Rounded Corners 3">
            <a:hlinkClick r:id="rId7" action="ppaction://hlinksldjump"/>
            <a:extLst>
              <a:ext uri="{FF2B5EF4-FFF2-40B4-BE49-F238E27FC236}">
                <a16:creationId xmlns:a16="http://schemas.microsoft.com/office/drawing/2014/main" id="{0EA4FC9A-4326-8D95-6C1C-079DD29E1075}"/>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410276435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and Mark Scheme</a:t>
            </a:r>
          </a:p>
        </p:txBody>
      </p:sp>
      <p:pic>
        <p:nvPicPr>
          <p:cNvPr id="5" name="Picture 4" descr="A table of mathematical equations&#10;&#10;Description automatically generated">
            <a:extLst>
              <a:ext uri="{FF2B5EF4-FFF2-40B4-BE49-F238E27FC236}">
                <a16:creationId xmlns:a16="http://schemas.microsoft.com/office/drawing/2014/main" id="{DF88C848-F6A7-CBF8-A884-804E21D13303}"/>
              </a:ext>
            </a:extLst>
          </p:cNvPr>
          <p:cNvPicPr>
            <a:picLocks noChangeAspect="1"/>
          </p:cNvPicPr>
          <p:nvPr/>
        </p:nvPicPr>
        <p:blipFill>
          <a:blip r:embed="rId2"/>
          <a:stretch>
            <a:fillRect/>
          </a:stretch>
        </p:blipFill>
        <p:spPr>
          <a:xfrm>
            <a:off x="187185" y="2020404"/>
            <a:ext cx="5729909" cy="3823804"/>
          </a:xfrm>
          <a:prstGeom prst="rect">
            <a:avLst/>
          </a:prstGeom>
          <a:ln w="25400">
            <a:solidFill>
              <a:schemeClr val="tx2"/>
            </a:solidFill>
          </a:ln>
        </p:spPr>
      </p:pic>
      <p:pic>
        <p:nvPicPr>
          <p:cNvPr id="7" name="Picture 6" descr="A white sheet with black text&#10;&#10;Description automatically generated">
            <a:extLst>
              <a:ext uri="{FF2B5EF4-FFF2-40B4-BE49-F238E27FC236}">
                <a16:creationId xmlns:a16="http://schemas.microsoft.com/office/drawing/2014/main" id="{30FD89B8-7F5E-62F9-6326-F1540FA6623D}"/>
              </a:ext>
            </a:extLst>
          </p:cNvPr>
          <p:cNvPicPr>
            <a:picLocks noChangeAspect="1"/>
          </p:cNvPicPr>
          <p:nvPr/>
        </p:nvPicPr>
        <p:blipFill>
          <a:blip r:embed="rId3"/>
          <a:stretch>
            <a:fillRect/>
          </a:stretch>
        </p:blipFill>
        <p:spPr>
          <a:xfrm>
            <a:off x="6284858" y="2020404"/>
            <a:ext cx="5418660" cy="3823803"/>
          </a:xfrm>
          <a:prstGeom prst="rect">
            <a:avLst/>
          </a:prstGeom>
          <a:ln w="25400">
            <a:solidFill>
              <a:schemeClr val="tx2"/>
            </a:solidFill>
          </a:ln>
        </p:spPr>
      </p:pic>
      <p:sp>
        <p:nvSpPr>
          <p:cNvPr id="4" name="Rectangle: Rounded Corners 3">
            <a:hlinkClick r:id="rId4" action="ppaction://hlinksldjump"/>
            <a:extLst>
              <a:ext uri="{FF2B5EF4-FFF2-40B4-BE49-F238E27FC236}">
                <a16:creationId xmlns:a16="http://schemas.microsoft.com/office/drawing/2014/main" id="{F7FC0C5D-3136-A481-2E10-82AF53093200}"/>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32616631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F10B20ED-AEA7-44A3-D146-461221FABD02}"/>
              </a:ext>
            </a:extLst>
          </p:cNvPr>
          <p:cNvGraphicFramePr>
            <a:graphicFrameLocks noGrp="1"/>
          </p:cNvGraphicFramePr>
          <p:nvPr>
            <p:extLst>
              <p:ext uri="{D42A27DB-BD31-4B8C-83A1-F6EECF244321}">
                <p14:modId xmlns:p14="http://schemas.microsoft.com/office/powerpoint/2010/main" val="2907871429"/>
              </p:ext>
            </p:extLst>
          </p:nvPr>
        </p:nvGraphicFramePr>
        <p:xfrm>
          <a:off x="4104000" y="811428"/>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14B0E141-585A-1A5A-5CCE-5E0EE644E859}"/>
              </a:ext>
            </a:extLst>
          </p:cNvPr>
          <p:cNvPicPr>
            <a:picLocks noChangeAspect="1"/>
          </p:cNvPicPr>
          <p:nvPr/>
        </p:nvPicPr>
        <p:blipFill>
          <a:blip r:embed="rId2"/>
          <a:stretch>
            <a:fillRect/>
          </a:stretch>
        </p:blipFill>
        <p:spPr>
          <a:xfrm>
            <a:off x="4104000" y="811428"/>
            <a:ext cx="314476" cy="330200"/>
          </a:xfrm>
          <a:prstGeom prst="rect">
            <a:avLst/>
          </a:prstGeom>
        </p:spPr>
      </p:pic>
      <p:pic>
        <p:nvPicPr>
          <p:cNvPr id="8" name="Picture 7" descr="A table of mathematical equations&#10;&#10;Description automatically generated">
            <a:extLst>
              <a:ext uri="{FF2B5EF4-FFF2-40B4-BE49-F238E27FC236}">
                <a16:creationId xmlns:a16="http://schemas.microsoft.com/office/drawing/2014/main" id="{3D638608-442A-9991-CB4F-6D7901F8175B}"/>
              </a:ext>
            </a:extLst>
          </p:cNvPr>
          <p:cNvPicPr>
            <a:picLocks noChangeAspect="1"/>
          </p:cNvPicPr>
          <p:nvPr/>
        </p:nvPicPr>
        <p:blipFill>
          <a:blip r:embed="rId3"/>
          <a:stretch>
            <a:fillRect/>
          </a:stretch>
        </p:blipFill>
        <p:spPr>
          <a:xfrm>
            <a:off x="0" y="721968"/>
            <a:ext cx="3955774" cy="3823804"/>
          </a:xfrm>
          <a:prstGeom prst="rect">
            <a:avLst/>
          </a:prstGeom>
          <a:ln w="25400">
            <a:noFill/>
          </a:ln>
        </p:spPr>
      </p:pic>
      <p:pic>
        <p:nvPicPr>
          <p:cNvPr id="10" name="Picture 9" descr="A math equations and equations on lined paper&#10;&#10;Description automatically generated">
            <a:extLst>
              <a:ext uri="{FF2B5EF4-FFF2-40B4-BE49-F238E27FC236}">
                <a16:creationId xmlns:a16="http://schemas.microsoft.com/office/drawing/2014/main" id="{8D0F1C0C-EF05-412F-8F16-A3423AC385EA}"/>
              </a:ext>
            </a:extLst>
          </p:cNvPr>
          <p:cNvPicPr>
            <a:picLocks noChangeAspect="1"/>
          </p:cNvPicPr>
          <p:nvPr/>
        </p:nvPicPr>
        <p:blipFill>
          <a:blip r:embed="rId4"/>
          <a:stretch>
            <a:fillRect/>
          </a:stretch>
        </p:blipFill>
        <p:spPr>
          <a:xfrm>
            <a:off x="4104000" y="1355311"/>
            <a:ext cx="3226260" cy="3190461"/>
          </a:xfrm>
          <a:prstGeom prst="rect">
            <a:avLst/>
          </a:prstGeom>
        </p:spPr>
      </p:pic>
      <p:pic>
        <p:nvPicPr>
          <p:cNvPr id="12" name="Picture 11" descr="A piece of paper with writing on it&#10;&#10;Description automatically generated">
            <a:extLst>
              <a:ext uri="{FF2B5EF4-FFF2-40B4-BE49-F238E27FC236}">
                <a16:creationId xmlns:a16="http://schemas.microsoft.com/office/drawing/2014/main" id="{66E7B093-AB6A-59C3-6BBA-3A6731A121CD}"/>
              </a:ext>
            </a:extLst>
          </p:cNvPr>
          <p:cNvPicPr>
            <a:picLocks noChangeAspect="1"/>
          </p:cNvPicPr>
          <p:nvPr/>
        </p:nvPicPr>
        <p:blipFill>
          <a:blip r:embed="rId5"/>
          <a:stretch>
            <a:fillRect/>
          </a:stretch>
        </p:blipFill>
        <p:spPr>
          <a:xfrm>
            <a:off x="8150547" y="1250958"/>
            <a:ext cx="3225800" cy="3190461"/>
          </a:xfrm>
          <a:prstGeom prst="rect">
            <a:avLst/>
          </a:prstGeom>
        </p:spPr>
      </p:pic>
      <p:sp>
        <p:nvSpPr>
          <p:cNvPr id="13" name="TextBox 12">
            <a:extLst>
              <a:ext uri="{FF2B5EF4-FFF2-40B4-BE49-F238E27FC236}">
                <a16:creationId xmlns:a16="http://schemas.microsoft.com/office/drawing/2014/main" id="{B55469F6-C4C6-DEE0-4E83-993440B87B60}"/>
              </a:ext>
            </a:extLst>
          </p:cNvPr>
          <p:cNvSpPr txBox="1"/>
          <p:nvPr/>
        </p:nvSpPr>
        <p:spPr>
          <a:xfrm>
            <a:off x="156967" y="4653661"/>
            <a:ext cx="2705278"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centre</a:t>
            </a:r>
          </a:p>
        </p:txBody>
      </p:sp>
      <p:sp>
        <p:nvSpPr>
          <p:cNvPr id="14" name="Rectangle: Rounded Corners 26">
            <a:extLst>
              <a:ext uri="{FF2B5EF4-FFF2-40B4-BE49-F238E27FC236}">
                <a16:creationId xmlns:a16="http://schemas.microsoft.com/office/drawing/2014/main" id="{D220E01D-7707-443B-C7AD-761F7F3CC912}"/>
              </a:ext>
            </a:extLst>
          </p:cNvPr>
          <p:cNvSpPr/>
          <p:nvPr/>
        </p:nvSpPr>
        <p:spPr>
          <a:xfrm>
            <a:off x="5717130" y="206076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5" name="TextBox 14">
            <a:extLst>
              <a:ext uri="{FF2B5EF4-FFF2-40B4-BE49-F238E27FC236}">
                <a16:creationId xmlns:a16="http://schemas.microsoft.com/office/drawing/2014/main" id="{3B4A85D9-87C8-0446-722E-127B633CD83E}"/>
              </a:ext>
            </a:extLst>
          </p:cNvPr>
          <p:cNvSpPr txBox="1"/>
          <p:nvPr/>
        </p:nvSpPr>
        <p:spPr>
          <a:xfrm>
            <a:off x="156967" y="5315548"/>
            <a:ext cx="2705278" cy="1015663"/>
          </a:xfrm>
          <a:prstGeom prst="rect">
            <a:avLst/>
          </a:prstGeom>
          <a:solidFill>
            <a:schemeClr val="tx2">
              <a:lumMod val="20000"/>
              <a:lumOff val="80000"/>
            </a:schemeClr>
          </a:solidFill>
        </p:spPr>
        <p:txBody>
          <a:bodyPr wrap="square" rtlCol="0">
            <a:spAutoFit/>
          </a:bodyPr>
          <a:lstStyle/>
          <a:p>
            <a:r>
              <a:rPr lang="en-GB" sz="1500" dirty="0"/>
              <a:t>M1: Correct strategy to find the radius or radius2. It should be "-49" not "-47" but is awarded as the "-9" is correct </a:t>
            </a:r>
          </a:p>
        </p:txBody>
      </p:sp>
      <p:sp>
        <p:nvSpPr>
          <p:cNvPr id="16" name="Rectangle: Rounded Corners 26">
            <a:extLst>
              <a:ext uri="{FF2B5EF4-FFF2-40B4-BE49-F238E27FC236}">
                <a16:creationId xmlns:a16="http://schemas.microsoft.com/office/drawing/2014/main" id="{2847C286-EFF4-5EBB-3903-B7E3CA84900B}"/>
              </a:ext>
            </a:extLst>
          </p:cNvPr>
          <p:cNvSpPr/>
          <p:nvPr/>
        </p:nvSpPr>
        <p:spPr>
          <a:xfrm>
            <a:off x="7116341" y="125095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7" name="Rectangle: Rounded Corners 26">
            <a:extLst>
              <a:ext uri="{FF2B5EF4-FFF2-40B4-BE49-F238E27FC236}">
                <a16:creationId xmlns:a16="http://schemas.microsoft.com/office/drawing/2014/main" id="{03E82277-1520-5986-D77D-4CDC27666781}"/>
              </a:ext>
            </a:extLst>
          </p:cNvPr>
          <p:cNvSpPr/>
          <p:nvPr/>
        </p:nvSpPr>
        <p:spPr>
          <a:xfrm>
            <a:off x="6841579" y="367885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8" name="TextBox 17">
            <a:extLst>
              <a:ext uri="{FF2B5EF4-FFF2-40B4-BE49-F238E27FC236}">
                <a16:creationId xmlns:a16="http://schemas.microsoft.com/office/drawing/2014/main" id="{5EEE1D9C-6B7C-4837-5E83-859028C495A3}"/>
              </a:ext>
            </a:extLst>
          </p:cNvPr>
          <p:cNvSpPr txBox="1"/>
          <p:nvPr/>
        </p:nvSpPr>
        <p:spPr>
          <a:xfrm>
            <a:off x="232010" y="6441248"/>
            <a:ext cx="1745242" cy="323165"/>
          </a:xfrm>
          <a:prstGeom prst="rect">
            <a:avLst/>
          </a:prstGeom>
          <a:solidFill>
            <a:schemeClr val="accent2">
              <a:lumMod val="20000"/>
              <a:lumOff val="80000"/>
            </a:schemeClr>
          </a:solidFill>
        </p:spPr>
        <p:txBody>
          <a:bodyPr wrap="square" rtlCol="0">
            <a:spAutoFit/>
          </a:bodyPr>
          <a:lstStyle/>
          <a:p>
            <a:r>
              <a:rPr lang="en-GB" sz="1500" dirty="0"/>
              <a:t>A0: Incorrect</a:t>
            </a:r>
          </a:p>
        </p:txBody>
      </p:sp>
      <p:sp>
        <p:nvSpPr>
          <p:cNvPr id="19" name="Rectangle: Rounded Corners 6">
            <a:extLst>
              <a:ext uri="{FF2B5EF4-FFF2-40B4-BE49-F238E27FC236}">
                <a16:creationId xmlns:a16="http://schemas.microsoft.com/office/drawing/2014/main" id="{FA696472-0AC6-F107-0F0A-52A0B3F31E3E}"/>
              </a:ext>
            </a:extLst>
          </p:cNvPr>
          <p:cNvSpPr/>
          <p:nvPr/>
        </p:nvSpPr>
        <p:spPr>
          <a:xfrm>
            <a:off x="4104000" y="29505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20" name="TextBox 19">
            <a:extLst>
              <a:ext uri="{FF2B5EF4-FFF2-40B4-BE49-F238E27FC236}">
                <a16:creationId xmlns:a16="http://schemas.microsoft.com/office/drawing/2014/main" id="{7EAE613D-A889-5EFB-9AF5-68BA67BE6244}"/>
              </a:ext>
            </a:extLst>
          </p:cNvPr>
          <p:cNvSpPr txBox="1"/>
          <p:nvPr/>
        </p:nvSpPr>
        <p:spPr>
          <a:xfrm>
            <a:off x="3114756" y="4759455"/>
            <a:ext cx="3030212" cy="1938992"/>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Uses Pythagoras correctly on their centre from part (a) and the given centre to find the distance between the centres. It should be e.g. "-7 + 8" not "-7 - 8" but we condone one sign slip in their calculation</a:t>
            </a:r>
          </a:p>
        </p:txBody>
      </p:sp>
      <p:sp>
        <p:nvSpPr>
          <p:cNvPr id="21" name="Rectangle: Rounded Corners 26">
            <a:extLst>
              <a:ext uri="{FF2B5EF4-FFF2-40B4-BE49-F238E27FC236}">
                <a16:creationId xmlns:a16="http://schemas.microsoft.com/office/drawing/2014/main" id="{C6E910BE-F865-2824-1E9C-3DB0D1DF8942}"/>
              </a:ext>
            </a:extLst>
          </p:cNvPr>
          <p:cNvSpPr/>
          <p:nvPr/>
        </p:nvSpPr>
        <p:spPr>
          <a:xfrm>
            <a:off x="10867141" y="144345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TextBox 21">
            <a:extLst>
              <a:ext uri="{FF2B5EF4-FFF2-40B4-BE49-F238E27FC236}">
                <a16:creationId xmlns:a16="http://schemas.microsoft.com/office/drawing/2014/main" id="{A2D2221C-5362-E052-81AF-CB4D42B6E088}"/>
              </a:ext>
            </a:extLst>
          </p:cNvPr>
          <p:cNvSpPr txBox="1"/>
          <p:nvPr/>
        </p:nvSpPr>
        <p:spPr>
          <a:xfrm>
            <a:off x="6293194" y="4545772"/>
            <a:ext cx="3030212" cy="323165"/>
          </a:xfrm>
          <a:prstGeom prst="rect">
            <a:avLst/>
          </a:prstGeom>
          <a:solidFill>
            <a:schemeClr val="accent2">
              <a:lumMod val="20000"/>
              <a:lumOff val="80000"/>
            </a:schemeClr>
          </a:solidFill>
        </p:spPr>
        <p:txBody>
          <a:bodyPr wrap="square" rtlCol="0">
            <a:spAutoFit/>
          </a:bodyPr>
          <a:lstStyle/>
          <a:p>
            <a:r>
              <a:rPr lang="en-GB" sz="1500" dirty="0"/>
              <a:t>A0ft: Incorrect ft for their centre</a:t>
            </a:r>
          </a:p>
        </p:txBody>
      </p:sp>
      <p:sp>
        <p:nvSpPr>
          <p:cNvPr id="23" name="Rectangle: Rounded Corners 26">
            <a:extLst>
              <a:ext uri="{FF2B5EF4-FFF2-40B4-BE49-F238E27FC236}">
                <a16:creationId xmlns:a16="http://schemas.microsoft.com/office/drawing/2014/main" id="{B5E11A6C-77F7-D785-AD8A-20F73AE5F760}"/>
              </a:ext>
            </a:extLst>
          </p:cNvPr>
          <p:cNvSpPr/>
          <p:nvPr/>
        </p:nvSpPr>
        <p:spPr>
          <a:xfrm>
            <a:off x="9818800" y="2008152"/>
            <a:ext cx="611035" cy="38498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A0ft</a:t>
            </a:r>
          </a:p>
        </p:txBody>
      </p:sp>
      <p:sp>
        <p:nvSpPr>
          <p:cNvPr id="24" name="TextBox 23">
            <a:extLst>
              <a:ext uri="{FF2B5EF4-FFF2-40B4-BE49-F238E27FC236}">
                <a16:creationId xmlns:a16="http://schemas.microsoft.com/office/drawing/2014/main" id="{625562C3-9AD1-9745-6C0B-0527BD8417FD}"/>
              </a:ext>
            </a:extLst>
          </p:cNvPr>
          <p:cNvSpPr txBox="1"/>
          <p:nvPr/>
        </p:nvSpPr>
        <p:spPr>
          <a:xfrm>
            <a:off x="6306446" y="5053044"/>
            <a:ext cx="3030212" cy="784830"/>
          </a:xfrm>
          <a:prstGeom prst="rect">
            <a:avLst/>
          </a:prstGeom>
          <a:solidFill>
            <a:schemeClr val="tx2">
              <a:lumMod val="20000"/>
              <a:lumOff val="80000"/>
            </a:schemeClr>
          </a:solidFill>
        </p:spPr>
        <p:txBody>
          <a:bodyPr wrap="square" rtlCol="0">
            <a:spAutoFit/>
          </a:bodyPr>
          <a:lstStyle/>
          <a:p>
            <a:r>
              <a:rPr lang="en-GB" sz="1500" dirty="0"/>
              <a:t>dM1: Correct strategy for one of the limits. It is dependent on the previous method mark</a:t>
            </a:r>
          </a:p>
        </p:txBody>
      </p:sp>
      <p:sp>
        <p:nvSpPr>
          <p:cNvPr id="25" name="Rectangle: Rounded Corners 26">
            <a:extLst>
              <a:ext uri="{FF2B5EF4-FFF2-40B4-BE49-F238E27FC236}">
                <a16:creationId xmlns:a16="http://schemas.microsoft.com/office/drawing/2014/main" id="{59D22CBB-0B3B-A813-8B38-7C97585167FA}"/>
              </a:ext>
            </a:extLst>
          </p:cNvPr>
          <p:cNvSpPr/>
          <p:nvPr/>
        </p:nvSpPr>
        <p:spPr>
          <a:xfrm>
            <a:off x="10742933" y="2722626"/>
            <a:ext cx="611035" cy="41230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6" name="TextBox 25">
            <a:extLst>
              <a:ext uri="{FF2B5EF4-FFF2-40B4-BE49-F238E27FC236}">
                <a16:creationId xmlns:a16="http://schemas.microsoft.com/office/drawing/2014/main" id="{59B1359A-5627-C531-10FE-281A22C58E85}"/>
              </a:ext>
            </a:extLst>
          </p:cNvPr>
          <p:cNvSpPr txBox="1"/>
          <p:nvPr/>
        </p:nvSpPr>
        <p:spPr>
          <a:xfrm>
            <a:off x="6397479" y="6126334"/>
            <a:ext cx="1745242" cy="323165"/>
          </a:xfrm>
          <a:prstGeom prst="rect">
            <a:avLst/>
          </a:prstGeom>
          <a:solidFill>
            <a:schemeClr val="accent2">
              <a:lumMod val="20000"/>
              <a:lumOff val="80000"/>
            </a:schemeClr>
          </a:solidFill>
        </p:spPr>
        <p:txBody>
          <a:bodyPr wrap="square" rtlCol="0">
            <a:spAutoFit/>
          </a:bodyPr>
          <a:lstStyle/>
          <a:p>
            <a:r>
              <a:rPr lang="en-GB" sz="1500" dirty="0"/>
              <a:t>A0A0: Follows A0 </a:t>
            </a:r>
          </a:p>
        </p:txBody>
      </p:sp>
      <p:sp>
        <p:nvSpPr>
          <p:cNvPr id="27" name="Rectangle: Rounded Corners 26">
            <a:extLst>
              <a:ext uri="{FF2B5EF4-FFF2-40B4-BE49-F238E27FC236}">
                <a16:creationId xmlns:a16="http://schemas.microsoft.com/office/drawing/2014/main" id="{6C9E6F5D-CAAA-233C-6E91-FA00556D1F30}"/>
              </a:ext>
            </a:extLst>
          </p:cNvPr>
          <p:cNvSpPr/>
          <p:nvPr/>
        </p:nvSpPr>
        <p:spPr>
          <a:xfrm>
            <a:off x="10982276" y="3724450"/>
            <a:ext cx="788142" cy="394084"/>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A0A0</a:t>
            </a:r>
          </a:p>
        </p:txBody>
      </p:sp>
      <p:sp>
        <p:nvSpPr>
          <p:cNvPr id="28" name="Rectangle: Rounded Corners 6">
            <a:extLst>
              <a:ext uri="{FF2B5EF4-FFF2-40B4-BE49-F238E27FC236}">
                <a16:creationId xmlns:a16="http://schemas.microsoft.com/office/drawing/2014/main" id="{2ADB2754-4097-06F1-0615-77ADD7CA0BD2}"/>
              </a:ext>
            </a:extLst>
          </p:cNvPr>
          <p:cNvSpPr/>
          <p:nvPr/>
        </p:nvSpPr>
        <p:spPr>
          <a:xfrm>
            <a:off x="9977180" y="451050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2/5</a:t>
            </a:r>
          </a:p>
        </p:txBody>
      </p:sp>
      <p:sp>
        <p:nvSpPr>
          <p:cNvPr id="29" name="Rectangle: Rounded Corners 6">
            <a:extLst>
              <a:ext uri="{FF2B5EF4-FFF2-40B4-BE49-F238E27FC236}">
                <a16:creationId xmlns:a16="http://schemas.microsoft.com/office/drawing/2014/main" id="{55DEDB7A-0037-0F60-515E-B3C3A9EE558E}"/>
              </a:ext>
            </a:extLst>
          </p:cNvPr>
          <p:cNvSpPr/>
          <p:nvPr/>
        </p:nvSpPr>
        <p:spPr>
          <a:xfrm>
            <a:off x="10043354" y="5555377"/>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4/8</a:t>
            </a:r>
          </a:p>
        </p:txBody>
      </p:sp>
      <p:sp>
        <p:nvSpPr>
          <p:cNvPr id="2" name="Rectangle: Rounded Corners 3">
            <a:hlinkClick r:id="rId6" action="ppaction://hlinksldjump"/>
            <a:extLst>
              <a:ext uri="{FF2B5EF4-FFF2-40B4-BE49-F238E27FC236}">
                <a16:creationId xmlns:a16="http://schemas.microsoft.com/office/drawing/2014/main" id="{999CD714-F4F4-6F7A-46C7-B5006E995E31}"/>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2525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F10B20ED-AEA7-44A3-D146-461221FABD02}"/>
              </a:ext>
            </a:extLst>
          </p:cNvPr>
          <p:cNvGraphicFramePr>
            <a:graphicFrameLocks noGrp="1"/>
          </p:cNvGraphicFramePr>
          <p:nvPr>
            <p:extLst>
              <p:ext uri="{D42A27DB-BD31-4B8C-83A1-F6EECF244321}">
                <p14:modId xmlns:p14="http://schemas.microsoft.com/office/powerpoint/2010/main" val="3363779464"/>
              </p:ext>
            </p:extLst>
          </p:nvPr>
        </p:nvGraphicFramePr>
        <p:xfrm>
          <a:off x="4779837" y="531911"/>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14B0E141-585A-1A5A-5CCE-5E0EE644E859}"/>
              </a:ext>
            </a:extLst>
          </p:cNvPr>
          <p:cNvPicPr>
            <a:picLocks noChangeAspect="1"/>
          </p:cNvPicPr>
          <p:nvPr/>
        </p:nvPicPr>
        <p:blipFill>
          <a:blip r:embed="rId2"/>
          <a:stretch>
            <a:fillRect/>
          </a:stretch>
        </p:blipFill>
        <p:spPr>
          <a:xfrm>
            <a:off x="4779837" y="540876"/>
            <a:ext cx="314476" cy="330200"/>
          </a:xfrm>
          <a:prstGeom prst="rect">
            <a:avLst/>
          </a:prstGeom>
        </p:spPr>
      </p:pic>
      <p:pic>
        <p:nvPicPr>
          <p:cNvPr id="8" name="Picture 7" descr="A table of mathematical equations&#10;&#10;Description automatically generated">
            <a:extLst>
              <a:ext uri="{FF2B5EF4-FFF2-40B4-BE49-F238E27FC236}">
                <a16:creationId xmlns:a16="http://schemas.microsoft.com/office/drawing/2014/main" id="{3D638608-442A-9991-CB4F-6D7901F8175B}"/>
              </a:ext>
            </a:extLst>
          </p:cNvPr>
          <p:cNvPicPr>
            <a:picLocks noChangeAspect="1"/>
          </p:cNvPicPr>
          <p:nvPr/>
        </p:nvPicPr>
        <p:blipFill>
          <a:blip r:embed="rId3"/>
          <a:stretch>
            <a:fillRect/>
          </a:stretch>
        </p:blipFill>
        <p:spPr>
          <a:xfrm>
            <a:off x="1013782" y="1275966"/>
            <a:ext cx="3955774" cy="3823804"/>
          </a:xfrm>
          <a:prstGeom prst="rect">
            <a:avLst/>
          </a:prstGeom>
          <a:ln w="25400">
            <a:noFill/>
          </a:ln>
        </p:spPr>
      </p:pic>
      <p:pic>
        <p:nvPicPr>
          <p:cNvPr id="4" name="Picture 3" descr="A close-up of a notebook&#10;&#10;Description automatically generated">
            <a:extLst>
              <a:ext uri="{FF2B5EF4-FFF2-40B4-BE49-F238E27FC236}">
                <a16:creationId xmlns:a16="http://schemas.microsoft.com/office/drawing/2014/main" id="{5E7FA297-95BA-E453-7311-5C66D25C1E4C}"/>
              </a:ext>
            </a:extLst>
          </p:cNvPr>
          <p:cNvPicPr>
            <a:picLocks noChangeAspect="1"/>
          </p:cNvPicPr>
          <p:nvPr/>
        </p:nvPicPr>
        <p:blipFill>
          <a:blip r:embed="rId4"/>
          <a:stretch>
            <a:fillRect/>
          </a:stretch>
        </p:blipFill>
        <p:spPr>
          <a:xfrm>
            <a:off x="5430108" y="1329225"/>
            <a:ext cx="3955774" cy="3823804"/>
          </a:xfrm>
          <a:prstGeom prst="rect">
            <a:avLst/>
          </a:prstGeom>
        </p:spPr>
      </p:pic>
      <p:sp>
        <p:nvSpPr>
          <p:cNvPr id="5" name="TextBox 4">
            <a:extLst>
              <a:ext uri="{FF2B5EF4-FFF2-40B4-BE49-F238E27FC236}">
                <a16:creationId xmlns:a16="http://schemas.microsoft.com/office/drawing/2014/main" id="{C70C61D6-430E-EFEB-FD0C-251693E2A770}"/>
              </a:ext>
            </a:extLst>
          </p:cNvPr>
          <p:cNvSpPr txBox="1"/>
          <p:nvPr/>
        </p:nvSpPr>
        <p:spPr>
          <a:xfrm>
            <a:off x="165236" y="5060092"/>
            <a:ext cx="2705278"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Incorrect centre</a:t>
            </a:r>
          </a:p>
        </p:txBody>
      </p:sp>
      <p:sp>
        <p:nvSpPr>
          <p:cNvPr id="9" name="Rectangle: Rounded Corners 26">
            <a:extLst>
              <a:ext uri="{FF2B5EF4-FFF2-40B4-BE49-F238E27FC236}">
                <a16:creationId xmlns:a16="http://schemas.microsoft.com/office/drawing/2014/main" id="{2EF96751-0543-4709-3C8A-1AFA10261F8D}"/>
              </a:ext>
            </a:extLst>
          </p:cNvPr>
          <p:cNvSpPr/>
          <p:nvPr/>
        </p:nvSpPr>
        <p:spPr>
          <a:xfrm>
            <a:off x="6963800" y="219927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1" name="TextBox 10">
            <a:extLst>
              <a:ext uri="{FF2B5EF4-FFF2-40B4-BE49-F238E27FC236}">
                <a16:creationId xmlns:a16="http://schemas.microsoft.com/office/drawing/2014/main" id="{D3E59027-5F61-BEDE-F318-B6AB4670F33D}"/>
              </a:ext>
            </a:extLst>
          </p:cNvPr>
          <p:cNvSpPr txBox="1"/>
          <p:nvPr/>
        </p:nvSpPr>
        <p:spPr>
          <a:xfrm>
            <a:off x="89115" y="5731506"/>
            <a:ext cx="2705278" cy="553998"/>
          </a:xfrm>
          <a:prstGeom prst="rect">
            <a:avLst/>
          </a:prstGeom>
          <a:solidFill>
            <a:schemeClr val="tx2">
              <a:lumMod val="20000"/>
              <a:lumOff val="80000"/>
            </a:schemeClr>
          </a:solidFill>
        </p:spPr>
        <p:txBody>
          <a:bodyPr wrap="square" rtlCol="0">
            <a:spAutoFit/>
          </a:bodyPr>
          <a:lstStyle/>
          <a:p>
            <a:r>
              <a:rPr lang="en-GB" sz="1500" dirty="0"/>
              <a:t>M1: Uses a correct strategy to find the radius or radius</a:t>
            </a:r>
            <a:r>
              <a:rPr lang="en-GB" sz="1500" baseline="30000" dirty="0"/>
              <a:t>2</a:t>
            </a:r>
            <a:endParaRPr lang="en-GB" sz="1500" dirty="0"/>
          </a:p>
        </p:txBody>
      </p:sp>
      <p:sp>
        <p:nvSpPr>
          <p:cNvPr id="30" name="Rectangle: Rounded Corners 26">
            <a:extLst>
              <a:ext uri="{FF2B5EF4-FFF2-40B4-BE49-F238E27FC236}">
                <a16:creationId xmlns:a16="http://schemas.microsoft.com/office/drawing/2014/main" id="{6241037D-C6CF-B674-18E6-C947BB6B754C}"/>
              </a:ext>
            </a:extLst>
          </p:cNvPr>
          <p:cNvSpPr/>
          <p:nvPr/>
        </p:nvSpPr>
        <p:spPr>
          <a:xfrm>
            <a:off x="7407995" y="176975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1" name="TextBox 30">
            <a:extLst>
              <a:ext uri="{FF2B5EF4-FFF2-40B4-BE49-F238E27FC236}">
                <a16:creationId xmlns:a16="http://schemas.microsoft.com/office/drawing/2014/main" id="{DF3D6750-D086-92B1-A313-23D1D5E84E71}"/>
              </a:ext>
            </a:extLst>
          </p:cNvPr>
          <p:cNvSpPr txBox="1"/>
          <p:nvPr/>
        </p:nvSpPr>
        <p:spPr>
          <a:xfrm>
            <a:off x="132229" y="6402920"/>
            <a:ext cx="2451555" cy="323165"/>
          </a:xfrm>
          <a:prstGeom prst="rect">
            <a:avLst/>
          </a:prstGeom>
          <a:solidFill>
            <a:schemeClr val="tx2">
              <a:lumMod val="20000"/>
              <a:lumOff val="80000"/>
            </a:schemeClr>
          </a:solidFill>
        </p:spPr>
        <p:txBody>
          <a:bodyPr wrap="square" rtlCol="0">
            <a:spAutoFit/>
          </a:bodyPr>
          <a:lstStyle/>
          <a:p>
            <a:r>
              <a:rPr lang="en-GB" sz="1500" dirty="0"/>
              <a:t>A1: Correct radius of 5 </a:t>
            </a:r>
          </a:p>
        </p:txBody>
      </p:sp>
      <p:sp>
        <p:nvSpPr>
          <p:cNvPr id="32" name="Rectangle: Rounded Corners 26">
            <a:extLst>
              <a:ext uri="{FF2B5EF4-FFF2-40B4-BE49-F238E27FC236}">
                <a16:creationId xmlns:a16="http://schemas.microsoft.com/office/drawing/2014/main" id="{D7D20723-5482-804F-A3F8-1C2BDAFD26D8}"/>
              </a:ext>
            </a:extLst>
          </p:cNvPr>
          <p:cNvSpPr/>
          <p:nvPr/>
        </p:nvSpPr>
        <p:spPr>
          <a:xfrm>
            <a:off x="6710351" y="264422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3" name="Rectangle: Rounded Corners 6">
            <a:extLst>
              <a:ext uri="{FF2B5EF4-FFF2-40B4-BE49-F238E27FC236}">
                <a16:creationId xmlns:a16="http://schemas.microsoft.com/office/drawing/2014/main" id="{5FB871D7-C016-0F39-E5CB-2E2FB6C4FEAF}"/>
              </a:ext>
            </a:extLst>
          </p:cNvPr>
          <p:cNvSpPr/>
          <p:nvPr/>
        </p:nvSpPr>
        <p:spPr>
          <a:xfrm>
            <a:off x="10635922" y="14908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2/3</a:t>
            </a:r>
          </a:p>
        </p:txBody>
      </p:sp>
      <p:sp>
        <p:nvSpPr>
          <p:cNvPr id="34" name="TextBox 33">
            <a:extLst>
              <a:ext uri="{FF2B5EF4-FFF2-40B4-BE49-F238E27FC236}">
                <a16:creationId xmlns:a16="http://schemas.microsoft.com/office/drawing/2014/main" id="{A1EFA021-1631-3192-54E0-55917BF5E3C7}"/>
              </a:ext>
            </a:extLst>
          </p:cNvPr>
          <p:cNvSpPr txBox="1"/>
          <p:nvPr/>
        </p:nvSpPr>
        <p:spPr>
          <a:xfrm>
            <a:off x="3157243" y="5441933"/>
            <a:ext cx="3030212"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Uses Pythagoras correctly on their centre from part (a) and the given centre to find the distance between the centres.</a:t>
            </a:r>
          </a:p>
        </p:txBody>
      </p:sp>
      <p:sp>
        <p:nvSpPr>
          <p:cNvPr id="35" name="Rectangle: Rounded Corners 26">
            <a:extLst>
              <a:ext uri="{FF2B5EF4-FFF2-40B4-BE49-F238E27FC236}">
                <a16:creationId xmlns:a16="http://schemas.microsoft.com/office/drawing/2014/main" id="{77AFD2C3-2D32-673E-5C41-9D2740C8071D}"/>
              </a:ext>
            </a:extLst>
          </p:cNvPr>
          <p:cNvSpPr/>
          <p:nvPr/>
        </p:nvSpPr>
        <p:spPr>
          <a:xfrm>
            <a:off x="7835833" y="302657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6" name="TextBox 35">
            <a:extLst>
              <a:ext uri="{FF2B5EF4-FFF2-40B4-BE49-F238E27FC236}">
                <a16:creationId xmlns:a16="http://schemas.microsoft.com/office/drawing/2014/main" id="{CD06DF00-3A6B-DEE5-C6AD-AD3C151D8706}"/>
              </a:ext>
            </a:extLst>
          </p:cNvPr>
          <p:cNvSpPr txBox="1"/>
          <p:nvPr/>
        </p:nvSpPr>
        <p:spPr>
          <a:xfrm>
            <a:off x="6268486" y="5260234"/>
            <a:ext cx="3506789" cy="553998"/>
          </a:xfrm>
          <a:prstGeom prst="rect">
            <a:avLst/>
          </a:prstGeom>
          <a:solidFill>
            <a:schemeClr val="tx2">
              <a:lumMod val="20000"/>
              <a:lumOff val="80000"/>
            </a:schemeClr>
          </a:solidFill>
        </p:spPr>
        <p:txBody>
          <a:bodyPr wrap="square" rtlCol="0">
            <a:spAutoFit/>
          </a:bodyPr>
          <a:lstStyle/>
          <a:p>
            <a:r>
              <a:rPr lang="en-GB" sz="1500" dirty="0"/>
              <a:t>A1ft: Correct distance (following through their centre from part (a))</a:t>
            </a:r>
          </a:p>
        </p:txBody>
      </p:sp>
      <p:sp>
        <p:nvSpPr>
          <p:cNvPr id="37" name="Rectangle: Rounded Corners 26">
            <a:extLst>
              <a:ext uri="{FF2B5EF4-FFF2-40B4-BE49-F238E27FC236}">
                <a16:creationId xmlns:a16="http://schemas.microsoft.com/office/drawing/2014/main" id="{8CBA94C6-888B-127A-F1EA-07731EB27358}"/>
              </a:ext>
            </a:extLst>
          </p:cNvPr>
          <p:cNvSpPr/>
          <p:nvPr/>
        </p:nvSpPr>
        <p:spPr>
          <a:xfrm>
            <a:off x="5503078" y="3723527"/>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A1ft</a:t>
            </a:r>
          </a:p>
        </p:txBody>
      </p:sp>
      <p:sp>
        <p:nvSpPr>
          <p:cNvPr id="38" name="TextBox 37">
            <a:extLst>
              <a:ext uri="{FF2B5EF4-FFF2-40B4-BE49-F238E27FC236}">
                <a16:creationId xmlns:a16="http://schemas.microsoft.com/office/drawing/2014/main" id="{DB2C3595-3921-8997-AF01-281AF131607A}"/>
              </a:ext>
            </a:extLst>
          </p:cNvPr>
          <p:cNvSpPr txBox="1"/>
          <p:nvPr/>
        </p:nvSpPr>
        <p:spPr>
          <a:xfrm>
            <a:off x="6268486" y="5941255"/>
            <a:ext cx="3030212" cy="784830"/>
          </a:xfrm>
          <a:prstGeom prst="rect">
            <a:avLst/>
          </a:prstGeom>
          <a:solidFill>
            <a:schemeClr val="tx2">
              <a:lumMod val="20000"/>
              <a:lumOff val="80000"/>
            </a:schemeClr>
          </a:solidFill>
        </p:spPr>
        <p:txBody>
          <a:bodyPr wrap="square" rtlCol="0">
            <a:spAutoFit/>
          </a:bodyPr>
          <a:lstStyle/>
          <a:p>
            <a:r>
              <a:rPr lang="en-GB" sz="1500" dirty="0"/>
              <a:t>dM1: Correct strategy for one of the limits. It is dependent on the previous method mark</a:t>
            </a:r>
          </a:p>
        </p:txBody>
      </p:sp>
      <p:sp>
        <p:nvSpPr>
          <p:cNvPr id="39" name="Rectangle: Rounded Corners 26">
            <a:extLst>
              <a:ext uri="{FF2B5EF4-FFF2-40B4-BE49-F238E27FC236}">
                <a16:creationId xmlns:a16="http://schemas.microsoft.com/office/drawing/2014/main" id="{321916E1-7C3C-6397-D903-1CF8B2E629EB}"/>
              </a:ext>
            </a:extLst>
          </p:cNvPr>
          <p:cNvSpPr/>
          <p:nvPr/>
        </p:nvSpPr>
        <p:spPr>
          <a:xfrm>
            <a:off x="6965792" y="4108514"/>
            <a:ext cx="611035" cy="41230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40" name="TextBox 39">
            <a:extLst>
              <a:ext uri="{FF2B5EF4-FFF2-40B4-BE49-F238E27FC236}">
                <a16:creationId xmlns:a16="http://schemas.microsoft.com/office/drawing/2014/main" id="{C9439450-632C-668F-23DB-6C4AC5DEF8CF}"/>
              </a:ext>
            </a:extLst>
          </p:cNvPr>
          <p:cNvSpPr txBox="1"/>
          <p:nvPr/>
        </p:nvSpPr>
        <p:spPr>
          <a:xfrm>
            <a:off x="10111506" y="5315548"/>
            <a:ext cx="1745242" cy="323165"/>
          </a:xfrm>
          <a:prstGeom prst="rect">
            <a:avLst/>
          </a:prstGeom>
          <a:solidFill>
            <a:schemeClr val="accent2">
              <a:lumMod val="20000"/>
              <a:lumOff val="80000"/>
            </a:schemeClr>
          </a:solidFill>
        </p:spPr>
        <p:txBody>
          <a:bodyPr wrap="square" rtlCol="0">
            <a:spAutoFit/>
          </a:bodyPr>
          <a:lstStyle/>
          <a:p>
            <a:r>
              <a:rPr lang="en-GB" sz="1500" dirty="0"/>
              <a:t>A0: Incorrect limits. </a:t>
            </a:r>
          </a:p>
        </p:txBody>
      </p:sp>
      <p:sp>
        <p:nvSpPr>
          <p:cNvPr id="41" name="Rectangle: Rounded Corners 26">
            <a:extLst>
              <a:ext uri="{FF2B5EF4-FFF2-40B4-BE49-F238E27FC236}">
                <a16:creationId xmlns:a16="http://schemas.microsoft.com/office/drawing/2014/main" id="{A277580C-66F6-0488-50E3-48C3A04A25E9}"/>
              </a:ext>
            </a:extLst>
          </p:cNvPr>
          <p:cNvSpPr/>
          <p:nvPr/>
        </p:nvSpPr>
        <p:spPr>
          <a:xfrm>
            <a:off x="5289292" y="466016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2" name="TextBox 41">
            <a:extLst>
              <a:ext uri="{FF2B5EF4-FFF2-40B4-BE49-F238E27FC236}">
                <a16:creationId xmlns:a16="http://schemas.microsoft.com/office/drawing/2014/main" id="{36694516-2DA1-5AB6-7E8C-A88308515BB5}"/>
              </a:ext>
            </a:extLst>
          </p:cNvPr>
          <p:cNvSpPr txBox="1"/>
          <p:nvPr/>
        </p:nvSpPr>
        <p:spPr>
          <a:xfrm>
            <a:off x="10162590" y="6008505"/>
            <a:ext cx="1745242" cy="323165"/>
          </a:xfrm>
          <a:prstGeom prst="rect">
            <a:avLst/>
          </a:prstGeom>
          <a:solidFill>
            <a:schemeClr val="accent2">
              <a:lumMod val="20000"/>
              <a:lumOff val="80000"/>
            </a:schemeClr>
          </a:solidFill>
        </p:spPr>
        <p:txBody>
          <a:bodyPr wrap="square" rtlCol="0">
            <a:spAutoFit/>
          </a:bodyPr>
          <a:lstStyle/>
          <a:p>
            <a:r>
              <a:rPr lang="en-GB" sz="1500" dirty="0"/>
              <a:t>A0: Follows A0. </a:t>
            </a:r>
          </a:p>
        </p:txBody>
      </p:sp>
      <p:sp>
        <p:nvSpPr>
          <p:cNvPr id="43" name="Rectangle: Rounded Corners 26">
            <a:extLst>
              <a:ext uri="{FF2B5EF4-FFF2-40B4-BE49-F238E27FC236}">
                <a16:creationId xmlns:a16="http://schemas.microsoft.com/office/drawing/2014/main" id="{E849E745-F92C-BBB3-7776-24A21EC4B209}"/>
              </a:ext>
            </a:extLst>
          </p:cNvPr>
          <p:cNvSpPr/>
          <p:nvPr/>
        </p:nvSpPr>
        <p:spPr>
          <a:xfrm>
            <a:off x="8943248" y="429141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4" name="Rectangle: Rounded Corners 6">
            <a:extLst>
              <a:ext uri="{FF2B5EF4-FFF2-40B4-BE49-F238E27FC236}">
                <a16:creationId xmlns:a16="http://schemas.microsoft.com/office/drawing/2014/main" id="{3941655D-91AC-D40F-CBB1-6873098F329A}"/>
              </a:ext>
            </a:extLst>
          </p:cNvPr>
          <p:cNvSpPr/>
          <p:nvPr/>
        </p:nvSpPr>
        <p:spPr>
          <a:xfrm>
            <a:off x="10698422" y="309703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3/5</a:t>
            </a:r>
          </a:p>
        </p:txBody>
      </p:sp>
      <p:sp>
        <p:nvSpPr>
          <p:cNvPr id="45" name="Rectangle: Rounded Corners 6">
            <a:extLst>
              <a:ext uri="{FF2B5EF4-FFF2-40B4-BE49-F238E27FC236}">
                <a16:creationId xmlns:a16="http://schemas.microsoft.com/office/drawing/2014/main" id="{2AFCF071-081F-3DBC-E9CB-E04BD194F5AB}"/>
              </a:ext>
            </a:extLst>
          </p:cNvPr>
          <p:cNvSpPr/>
          <p:nvPr/>
        </p:nvSpPr>
        <p:spPr>
          <a:xfrm>
            <a:off x="10752303" y="4189077"/>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5/8</a:t>
            </a:r>
          </a:p>
        </p:txBody>
      </p:sp>
      <p:sp>
        <p:nvSpPr>
          <p:cNvPr id="2" name="Rectangle: Rounded Corners 3">
            <a:hlinkClick r:id="rId5" action="ppaction://hlinksldjump"/>
            <a:extLst>
              <a:ext uri="{FF2B5EF4-FFF2-40B4-BE49-F238E27FC236}">
                <a16:creationId xmlns:a16="http://schemas.microsoft.com/office/drawing/2014/main" id="{582D0F08-8F8E-2080-D69B-7DE346C9209B}"/>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6"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339528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FB11-A8FA-0EFE-C427-5C525F43CCC1}"/>
              </a:ext>
            </a:extLst>
          </p:cNvPr>
          <p:cNvSpPr>
            <a:spLocks noGrp="1"/>
          </p:cNvSpPr>
          <p:nvPr>
            <p:ph type="title"/>
          </p:nvPr>
        </p:nvSpPr>
        <p:spPr/>
        <p:txBody>
          <a:bodyPr/>
          <a:lstStyle/>
          <a:p>
            <a:r>
              <a:rPr lang="en-GB" dirty="0"/>
              <a:t>Question 7 – Examiner Comments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576E818-01F2-A8A9-A4F8-63208FBDAE15}"/>
                  </a:ext>
                </a:extLst>
              </p:cNvPr>
              <p:cNvSpPr>
                <a:spLocks noGrp="1"/>
              </p:cNvSpPr>
              <p:nvPr>
                <p:ph type="body" idx="1"/>
              </p:nvPr>
            </p:nvSpPr>
            <p:spPr>
              <a:xfrm>
                <a:off x="815654" y="1632559"/>
                <a:ext cx="10433371" cy="5028013"/>
              </a:xfrm>
            </p:spPr>
            <p:txBody>
              <a:bodyPr/>
              <a:lstStyle/>
              <a:p>
                <a:pPr>
                  <a:lnSpc>
                    <a:spcPct val="107000"/>
                  </a:lnSpc>
                  <a:spcAft>
                    <a:spcPts val="800"/>
                  </a:spcAft>
                </a:pPr>
                <a:r>
                  <a:rPr lang="en-GB" b="1" kern="100" dirty="0">
                    <a:effectLst/>
                    <a:ea typeface="Calibri" panose="020F0502020204030204" pitchFamily="34" charset="0"/>
                  </a:rPr>
                  <a:t>Part (a)</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The majority of candidates included the constant of integration and used the given information to find it</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Some candidates were not awarded the second method mark as they used 1.5 as the constant of integration rather than finding the constant of integration by substitution</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A common reason for not achieving the final accuracy mark was failing to write out the final version of the model, generally omitting “</a:t>
                </a:r>
                <a:r>
                  <a:rPr lang="en-GB" i="1" kern="100" dirty="0">
                    <a:effectLst/>
                    <a:ea typeface="Calibri" panose="020F0502020204030204" pitchFamily="34" charset="0"/>
                  </a:rPr>
                  <a:t>H= </a:t>
                </a:r>
                <a:r>
                  <a:rPr lang="en-GB" i="1" kern="100" dirty="0">
                    <a:ea typeface="Calibri" panose="020F0502020204030204" pitchFamily="34" charset="0"/>
                  </a:rPr>
                  <a:t>”</a:t>
                </a:r>
                <a:r>
                  <a:rPr lang="en-GB" kern="100" dirty="0">
                    <a:effectLst/>
                    <a:ea typeface="Calibri" panose="020F0502020204030204" pitchFamily="34" charset="0"/>
                  </a:rPr>
                  <a:t>, or simply stating the values of </a:t>
                </a:r>
                <a:r>
                  <a:rPr lang="en-GB" i="1" kern="100" dirty="0">
                    <a:effectLst/>
                    <a:ea typeface="Calibri" panose="020F0502020204030204" pitchFamily="34" charset="0"/>
                  </a:rPr>
                  <a:t>A</a:t>
                </a:r>
                <a:r>
                  <a:rPr lang="en-GB" kern="100" dirty="0">
                    <a:effectLst/>
                    <a:ea typeface="Calibri" panose="020F0502020204030204" pitchFamily="34" charset="0"/>
                  </a:rPr>
                  <a:t> and </a:t>
                </a:r>
                <a:r>
                  <a:rPr lang="en-GB" i="1" kern="100" dirty="0">
                    <a:effectLst/>
                    <a:ea typeface="Calibri" panose="020F0502020204030204" pitchFamily="34" charset="0"/>
                  </a:rPr>
                  <a:t>B</a:t>
                </a:r>
                <a:endParaRPr lang="en-GB" kern="100" dirty="0">
                  <a:effectLst/>
                  <a:ea typeface="Calibri" panose="020F0502020204030204" pitchFamily="34" charset="0"/>
                </a:endParaRPr>
              </a:p>
              <a:p>
                <a:pPr>
                  <a:lnSpc>
                    <a:spcPct val="107000"/>
                  </a:lnSpc>
                  <a:spcAft>
                    <a:spcPts val="800"/>
                  </a:spcAft>
                </a:pPr>
                <a:r>
                  <a:rPr lang="en-GB" b="1" kern="100" dirty="0">
                    <a:effectLst/>
                    <a:ea typeface="Calibri" panose="020F0502020204030204" pitchFamily="34" charset="0"/>
                  </a:rPr>
                  <a:t>Part (b)</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Some candidates were unable to convert their decimal into hours and minutes correctly, and therefore were not awarded the final accuracy mark</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Candidates with </a:t>
                </a:r>
                <a:r>
                  <a:rPr lang="en-GB" i="1" kern="100" dirty="0">
                    <a:effectLst/>
                    <a:ea typeface="Calibri" panose="020F0502020204030204" pitchFamily="34" charset="0"/>
                  </a:rPr>
                  <a:t>B</a:t>
                </a:r>
                <a:r>
                  <a:rPr lang="en-GB" kern="100" dirty="0">
                    <a:effectLst/>
                    <a:ea typeface="Calibri" panose="020F0502020204030204" pitchFamily="34" charset="0"/>
                  </a:rPr>
                  <a:t> &gt; 1.2 reached the logarithm of a negative value which</a:t>
                </a:r>
                <a:r>
                  <a:rPr lang="en-GB" kern="100" dirty="0">
                    <a:solidFill>
                      <a:srgbClr val="222222"/>
                    </a:solidFill>
                    <a:effectLst/>
                    <a:ea typeface="Calibri" panose="020F0502020204030204" pitchFamily="34" charset="0"/>
                  </a:rPr>
                  <a:t> should have provided an indication that there must have been an earlier error</a:t>
                </a:r>
                <a:endParaRPr lang="en-GB" kern="100" dirty="0">
                  <a:effectLst/>
                  <a:ea typeface="Calibri" panose="020F0502020204030204" pitchFamily="34" charset="0"/>
                </a:endParaRPr>
              </a:p>
              <a:p>
                <a:pPr>
                  <a:lnSpc>
                    <a:spcPct val="107000"/>
                  </a:lnSpc>
                  <a:spcAft>
                    <a:spcPts val="800"/>
                  </a:spcAft>
                </a:pPr>
                <a:r>
                  <a:rPr lang="en-GB" b="1" kern="100" dirty="0">
                    <a:solidFill>
                      <a:srgbClr val="222222"/>
                    </a:solidFill>
                    <a:effectLst/>
                    <a:ea typeface="Calibri" panose="020F0502020204030204" pitchFamily="34" charset="0"/>
                  </a:rPr>
                  <a:t>Part (c)</a:t>
                </a:r>
                <a:endParaRPr lang="en-GB"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The most common error was for candidates to attempt to solve </a:t>
                </a:r>
                <a14:m>
                  <m:oMath xmlns:m="http://schemas.openxmlformats.org/officeDocument/2006/math">
                    <m:f>
                      <m:fPr>
                        <m:ctrlPr>
                          <a:rPr lang="en-GB" i="1" kern="100">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GB" kern="100">
                            <a:effectLst/>
                            <a:latin typeface="Cambria Math" panose="02040503050406030204" pitchFamily="18" charset="0"/>
                            <a:ea typeface="Calibri" panose="020F0502020204030204" pitchFamily="34" charset="0"/>
                            <a:cs typeface="Times New Roman" panose="02020603050405020304" pitchFamily="18" charset="0"/>
                          </a:rPr>
                          <m:t>d</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𝐻</m:t>
                        </m:r>
                      </m:num>
                      <m:den>
                        <m:r>
                          <m:rPr>
                            <m:sty m:val="p"/>
                          </m:rPr>
                          <a:rPr lang="en-GB" kern="100">
                            <a:effectLst/>
                            <a:latin typeface="Cambria Math" panose="02040503050406030204" pitchFamily="18" charset="0"/>
                            <a:ea typeface="Calibri" panose="020F0502020204030204" pitchFamily="34" charset="0"/>
                            <a:cs typeface="Times New Roman" panose="02020603050405020304" pitchFamily="18" charset="0"/>
                          </a:rPr>
                          <m:t>d</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𝑡</m:t>
                        </m:r>
                      </m:den>
                    </m:f>
                    <m:r>
                      <a:rPr lang="en-GB" i="1" kern="100">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GB"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ea typeface="Calibri" panose="020F0502020204030204" pitchFamily="34" charset="0"/>
                  </a:rPr>
                  <a:t>Some c</a:t>
                </a:r>
                <a:r>
                  <a:rPr lang="en-GB" kern="100" dirty="0">
                    <a:effectLst/>
                    <a:ea typeface="Calibri" panose="020F0502020204030204" pitchFamily="34" charset="0"/>
                  </a:rPr>
                  <a:t>andidates forgot to include units and therefore did not satisfy the demand of the question</a:t>
                </a:r>
              </a:p>
              <a:p>
                <a:pPr marL="295275" indent="-285750">
                  <a:buFont typeface="Arial" panose="020B0604020202020204" pitchFamily="34" charset="0"/>
                  <a:buChar char="•"/>
                </a:pPr>
                <a:endParaRPr lang="en-GB" sz="1400" dirty="0"/>
              </a:p>
            </p:txBody>
          </p:sp>
        </mc:Choice>
        <mc:Fallback xmlns="">
          <p:sp>
            <p:nvSpPr>
              <p:cNvPr id="3" name="Text Placeholder 2">
                <a:extLst>
                  <a:ext uri="{FF2B5EF4-FFF2-40B4-BE49-F238E27FC236}">
                    <a16:creationId xmlns:a16="http://schemas.microsoft.com/office/drawing/2014/main" id="{8576E818-01F2-A8A9-A4F8-63208FBDAE15}"/>
                  </a:ext>
                </a:extLst>
              </p:cNvPr>
              <p:cNvSpPr>
                <a:spLocks noGrp="1" noRot="1" noChangeAspect="1" noMove="1" noResize="1" noEditPoints="1" noAdjustHandles="1" noChangeArrowheads="1" noChangeShapeType="1" noTextEdit="1"/>
              </p:cNvSpPr>
              <p:nvPr>
                <p:ph type="body" idx="1"/>
              </p:nvPr>
            </p:nvSpPr>
            <p:spPr>
              <a:xfrm>
                <a:off x="815654" y="1632559"/>
                <a:ext cx="10433371" cy="5028013"/>
              </a:xfrm>
              <a:blipFill>
                <a:blip r:embed="rId3"/>
                <a:stretch>
                  <a:fillRect l="-409"/>
                </a:stretch>
              </a:blipFill>
            </p:spPr>
            <p:txBody>
              <a:bodyPr/>
              <a:lstStyle/>
              <a:p>
                <a:r>
                  <a:rPr lang="en-GB">
                    <a:noFill/>
                  </a:rPr>
                  <a:t> </a:t>
                </a:r>
              </a:p>
            </p:txBody>
          </p:sp>
        </mc:Fallback>
      </mc:AlternateContent>
      <p:sp>
        <p:nvSpPr>
          <p:cNvPr id="4" name="Rectangle: Rounded Corners 3">
            <a:hlinkClick r:id="rId4" action="ppaction://hlinksldjump"/>
            <a:extLst>
              <a:ext uri="{FF2B5EF4-FFF2-40B4-BE49-F238E27FC236}">
                <a16:creationId xmlns:a16="http://schemas.microsoft.com/office/drawing/2014/main" id="{27FABDD5-20EB-8A30-67CA-1FB863E0A1AA}"/>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7" name="Rectangle: Rounded Corners 6">
            <a:hlinkClick r:id="rId5"/>
            <a:extLst>
              <a:ext uri="{FF2B5EF4-FFF2-40B4-BE49-F238E27FC236}">
                <a16:creationId xmlns:a16="http://schemas.microsoft.com/office/drawing/2014/main" id="{8227BFFC-E1FC-7C51-AF2B-4B7A5FFCCCB3}"/>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191937042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F10B20ED-AEA7-44A3-D146-461221FABD02}"/>
              </a:ext>
            </a:extLst>
          </p:cNvPr>
          <p:cNvGraphicFramePr>
            <a:graphicFrameLocks noGrp="1"/>
          </p:cNvGraphicFramePr>
          <p:nvPr>
            <p:extLst>
              <p:ext uri="{D42A27DB-BD31-4B8C-83A1-F6EECF244321}">
                <p14:modId xmlns:p14="http://schemas.microsoft.com/office/powerpoint/2010/main" val="3902887820"/>
              </p:ext>
            </p:extLst>
          </p:nvPr>
        </p:nvGraphicFramePr>
        <p:xfrm>
          <a:off x="4779837" y="531911"/>
          <a:ext cx="3226260" cy="330200"/>
        </p:xfrm>
        <a:graphic>
          <a:graphicData uri="http://schemas.openxmlformats.org/drawingml/2006/table">
            <a:tbl>
              <a:tblPr firstRow="1" firstCol="1" bandRow="1"/>
              <a:tblGrid>
                <a:gridCol w="360990">
                  <a:extLst>
                    <a:ext uri="{9D8B030D-6E8A-4147-A177-3AD203B41FA5}">
                      <a16:colId xmlns:a16="http://schemas.microsoft.com/office/drawing/2014/main" val="1240707253"/>
                    </a:ext>
                  </a:extLst>
                </a:gridCol>
                <a:gridCol w="286527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14B0E141-585A-1A5A-5CCE-5E0EE644E859}"/>
              </a:ext>
            </a:extLst>
          </p:cNvPr>
          <p:cNvPicPr>
            <a:picLocks noChangeAspect="1"/>
          </p:cNvPicPr>
          <p:nvPr/>
        </p:nvPicPr>
        <p:blipFill>
          <a:blip r:embed="rId2"/>
          <a:stretch>
            <a:fillRect/>
          </a:stretch>
        </p:blipFill>
        <p:spPr>
          <a:xfrm>
            <a:off x="4779837" y="540876"/>
            <a:ext cx="314476" cy="330200"/>
          </a:xfrm>
          <a:prstGeom prst="rect">
            <a:avLst/>
          </a:prstGeom>
        </p:spPr>
      </p:pic>
      <p:pic>
        <p:nvPicPr>
          <p:cNvPr id="8" name="Picture 7" descr="A table of mathematical equations&#10;&#10;Description automatically generated">
            <a:extLst>
              <a:ext uri="{FF2B5EF4-FFF2-40B4-BE49-F238E27FC236}">
                <a16:creationId xmlns:a16="http://schemas.microsoft.com/office/drawing/2014/main" id="{3D638608-442A-9991-CB4F-6D7901F8175B}"/>
              </a:ext>
            </a:extLst>
          </p:cNvPr>
          <p:cNvPicPr>
            <a:picLocks noChangeAspect="1"/>
          </p:cNvPicPr>
          <p:nvPr/>
        </p:nvPicPr>
        <p:blipFill>
          <a:blip r:embed="rId3"/>
          <a:stretch>
            <a:fillRect/>
          </a:stretch>
        </p:blipFill>
        <p:spPr>
          <a:xfrm>
            <a:off x="159016" y="862111"/>
            <a:ext cx="3955774" cy="3823804"/>
          </a:xfrm>
          <a:prstGeom prst="rect">
            <a:avLst/>
          </a:prstGeom>
          <a:ln w="25400">
            <a:noFill/>
          </a:ln>
        </p:spPr>
      </p:pic>
      <p:pic>
        <p:nvPicPr>
          <p:cNvPr id="10" name="Picture 9" descr="A math equations on lined paper&#10;&#10;Description automatically generated">
            <a:extLst>
              <a:ext uri="{FF2B5EF4-FFF2-40B4-BE49-F238E27FC236}">
                <a16:creationId xmlns:a16="http://schemas.microsoft.com/office/drawing/2014/main" id="{36ABE08E-22AD-976E-C3F7-EFEE8A8B273E}"/>
              </a:ext>
            </a:extLst>
          </p:cNvPr>
          <p:cNvPicPr>
            <a:picLocks noChangeAspect="1"/>
          </p:cNvPicPr>
          <p:nvPr/>
        </p:nvPicPr>
        <p:blipFill>
          <a:blip r:embed="rId4"/>
          <a:stretch>
            <a:fillRect/>
          </a:stretch>
        </p:blipFill>
        <p:spPr>
          <a:xfrm>
            <a:off x="4608617" y="1053714"/>
            <a:ext cx="3397480" cy="3995363"/>
          </a:xfrm>
          <a:prstGeom prst="rect">
            <a:avLst/>
          </a:prstGeom>
        </p:spPr>
      </p:pic>
      <p:pic>
        <p:nvPicPr>
          <p:cNvPr id="13" name="Picture 12" descr="A graph paper with circles and lines&#10;&#10;Description automatically generated">
            <a:extLst>
              <a:ext uri="{FF2B5EF4-FFF2-40B4-BE49-F238E27FC236}">
                <a16:creationId xmlns:a16="http://schemas.microsoft.com/office/drawing/2014/main" id="{2D73A9C9-31E4-6B19-0E49-33BBD9F58A90}"/>
              </a:ext>
            </a:extLst>
          </p:cNvPr>
          <p:cNvPicPr>
            <a:picLocks noChangeAspect="1"/>
          </p:cNvPicPr>
          <p:nvPr/>
        </p:nvPicPr>
        <p:blipFill>
          <a:blip r:embed="rId5"/>
          <a:stretch>
            <a:fillRect/>
          </a:stretch>
        </p:blipFill>
        <p:spPr>
          <a:xfrm>
            <a:off x="8423889" y="1053714"/>
            <a:ext cx="3105502" cy="3836338"/>
          </a:xfrm>
          <a:prstGeom prst="rect">
            <a:avLst/>
          </a:prstGeom>
        </p:spPr>
      </p:pic>
      <p:sp>
        <p:nvSpPr>
          <p:cNvPr id="14" name="TextBox 13">
            <a:extLst>
              <a:ext uri="{FF2B5EF4-FFF2-40B4-BE49-F238E27FC236}">
                <a16:creationId xmlns:a16="http://schemas.microsoft.com/office/drawing/2014/main" id="{01D9AE47-2232-6F9B-1945-A611A257A9DD}"/>
              </a:ext>
            </a:extLst>
          </p:cNvPr>
          <p:cNvSpPr txBox="1"/>
          <p:nvPr/>
        </p:nvSpPr>
        <p:spPr>
          <a:xfrm>
            <a:off x="165236" y="5060092"/>
            <a:ext cx="2705278"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centre</a:t>
            </a:r>
          </a:p>
        </p:txBody>
      </p:sp>
      <p:sp>
        <p:nvSpPr>
          <p:cNvPr id="15" name="Rectangle: Rounded Corners 26">
            <a:extLst>
              <a:ext uri="{FF2B5EF4-FFF2-40B4-BE49-F238E27FC236}">
                <a16:creationId xmlns:a16="http://schemas.microsoft.com/office/drawing/2014/main" id="{75D16EB7-7E29-68D8-1BC1-71F2B72707F3}"/>
              </a:ext>
            </a:extLst>
          </p:cNvPr>
          <p:cNvSpPr/>
          <p:nvPr/>
        </p:nvSpPr>
        <p:spPr>
          <a:xfrm>
            <a:off x="4509237" y="18017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6" name="TextBox 15">
            <a:extLst>
              <a:ext uri="{FF2B5EF4-FFF2-40B4-BE49-F238E27FC236}">
                <a16:creationId xmlns:a16="http://schemas.microsoft.com/office/drawing/2014/main" id="{FD2B6153-6CC1-0889-2B59-968AF52775A4}"/>
              </a:ext>
            </a:extLst>
          </p:cNvPr>
          <p:cNvSpPr txBox="1"/>
          <p:nvPr/>
        </p:nvSpPr>
        <p:spPr>
          <a:xfrm>
            <a:off x="165236" y="5718890"/>
            <a:ext cx="2705278" cy="553998"/>
          </a:xfrm>
          <a:prstGeom prst="rect">
            <a:avLst/>
          </a:prstGeom>
          <a:solidFill>
            <a:schemeClr val="tx2">
              <a:lumMod val="20000"/>
              <a:lumOff val="80000"/>
            </a:schemeClr>
          </a:solidFill>
        </p:spPr>
        <p:txBody>
          <a:bodyPr wrap="square" rtlCol="0">
            <a:spAutoFit/>
          </a:bodyPr>
          <a:lstStyle/>
          <a:p>
            <a:r>
              <a:rPr lang="en-GB" sz="1500" dirty="0"/>
              <a:t>M1: Uses a correct strategy to find the radius or radius</a:t>
            </a:r>
            <a:r>
              <a:rPr lang="en-GB" sz="1500" baseline="30000" dirty="0"/>
              <a:t>2</a:t>
            </a:r>
            <a:endParaRPr lang="en-GB" sz="1500" dirty="0"/>
          </a:p>
        </p:txBody>
      </p:sp>
      <p:sp>
        <p:nvSpPr>
          <p:cNvPr id="17" name="Rectangle: Rounded Corners 26">
            <a:extLst>
              <a:ext uri="{FF2B5EF4-FFF2-40B4-BE49-F238E27FC236}">
                <a16:creationId xmlns:a16="http://schemas.microsoft.com/office/drawing/2014/main" id="{8B265492-B4D9-3ED2-A8D8-2F45DC671A4C}"/>
              </a:ext>
            </a:extLst>
          </p:cNvPr>
          <p:cNvSpPr/>
          <p:nvPr/>
        </p:nvSpPr>
        <p:spPr>
          <a:xfrm>
            <a:off x="7348360" y="121316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A3365332-4570-B08A-6E89-14E4EFC97B5B}"/>
              </a:ext>
            </a:extLst>
          </p:cNvPr>
          <p:cNvSpPr txBox="1"/>
          <p:nvPr/>
        </p:nvSpPr>
        <p:spPr>
          <a:xfrm>
            <a:off x="159016" y="6377688"/>
            <a:ext cx="2451555" cy="323165"/>
          </a:xfrm>
          <a:prstGeom prst="rect">
            <a:avLst/>
          </a:prstGeom>
          <a:solidFill>
            <a:schemeClr val="tx2">
              <a:lumMod val="20000"/>
              <a:lumOff val="80000"/>
            </a:schemeClr>
          </a:solidFill>
        </p:spPr>
        <p:txBody>
          <a:bodyPr wrap="square" rtlCol="0">
            <a:spAutoFit/>
          </a:bodyPr>
          <a:lstStyle/>
          <a:p>
            <a:r>
              <a:rPr lang="en-GB" sz="1500" dirty="0"/>
              <a:t>A1: Correct radius of 5 </a:t>
            </a:r>
          </a:p>
        </p:txBody>
      </p:sp>
      <p:sp>
        <p:nvSpPr>
          <p:cNvPr id="19" name="Rectangle: Rounded Corners 26">
            <a:extLst>
              <a:ext uri="{FF2B5EF4-FFF2-40B4-BE49-F238E27FC236}">
                <a16:creationId xmlns:a16="http://schemas.microsoft.com/office/drawing/2014/main" id="{937FB5FF-EAE2-04D0-9168-8D985696B1F9}"/>
              </a:ext>
            </a:extLst>
          </p:cNvPr>
          <p:cNvSpPr/>
          <p:nvPr/>
        </p:nvSpPr>
        <p:spPr>
          <a:xfrm>
            <a:off x="7255604" y="218669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0" name="Rectangle: Rounded Corners 6">
            <a:extLst>
              <a:ext uri="{FF2B5EF4-FFF2-40B4-BE49-F238E27FC236}">
                <a16:creationId xmlns:a16="http://schemas.microsoft.com/office/drawing/2014/main" id="{F5BE525A-F53E-0624-CBD1-228BC4CC47BB}"/>
              </a:ext>
            </a:extLst>
          </p:cNvPr>
          <p:cNvSpPr/>
          <p:nvPr/>
        </p:nvSpPr>
        <p:spPr>
          <a:xfrm>
            <a:off x="8006097" y="105371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1" name="TextBox 20">
            <a:extLst>
              <a:ext uri="{FF2B5EF4-FFF2-40B4-BE49-F238E27FC236}">
                <a16:creationId xmlns:a16="http://schemas.microsoft.com/office/drawing/2014/main" id="{9796BED8-4CE6-FD08-61CD-2126FDE46B8C}"/>
              </a:ext>
            </a:extLst>
          </p:cNvPr>
          <p:cNvSpPr txBox="1"/>
          <p:nvPr/>
        </p:nvSpPr>
        <p:spPr>
          <a:xfrm>
            <a:off x="3146626" y="4948933"/>
            <a:ext cx="3030212"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Uses Pythagoras correctly on their centre from part (a) and the given centre to find the distance between the centres</a:t>
            </a:r>
          </a:p>
        </p:txBody>
      </p:sp>
      <p:sp>
        <p:nvSpPr>
          <p:cNvPr id="22" name="Rectangle: Rounded Corners 26">
            <a:extLst>
              <a:ext uri="{FF2B5EF4-FFF2-40B4-BE49-F238E27FC236}">
                <a16:creationId xmlns:a16="http://schemas.microsoft.com/office/drawing/2014/main" id="{6CC7F38F-5FF5-1B2E-6E6F-CDF6EBDF9847}"/>
              </a:ext>
            </a:extLst>
          </p:cNvPr>
          <p:cNvSpPr/>
          <p:nvPr/>
        </p:nvSpPr>
        <p:spPr>
          <a:xfrm>
            <a:off x="4345008" y="323289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7EA2F30D-9C90-333D-B9FE-98260CE1A1E0}"/>
              </a:ext>
            </a:extLst>
          </p:cNvPr>
          <p:cNvSpPr txBox="1"/>
          <p:nvPr/>
        </p:nvSpPr>
        <p:spPr>
          <a:xfrm>
            <a:off x="2908337" y="6304002"/>
            <a:ext cx="3506789" cy="553998"/>
          </a:xfrm>
          <a:prstGeom prst="rect">
            <a:avLst/>
          </a:prstGeom>
          <a:solidFill>
            <a:schemeClr val="tx2">
              <a:lumMod val="20000"/>
              <a:lumOff val="80000"/>
            </a:schemeClr>
          </a:solidFill>
        </p:spPr>
        <p:txBody>
          <a:bodyPr wrap="square" rtlCol="0">
            <a:spAutoFit/>
          </a:bodyPr>
          <a:lstStyle/>
          <a:p>
            <a:r>
              <a:rPr lang="en-GB" sz="1500" dirty="0"/>
              <a:t>A1ft: Correct distance or follow through their centre from part (a)</a:t>
            </a:r>
          </a:p>
        </p:txBody>
      </p:sp>
      <p:sp>
        <p:nvSpPr>
          <p:cNvPr id="24" name="Rectangle: Rounded Corners 26">
            <a:extLst>
              <a:ext uri="{FF2B5EF4-FFF2-40B4-BE49-F238E27FC236}">
                <a16:creationId xmlns:a16="http://schemas.microsoft.com/office/drawing/2014/main" id="{95A7E251-2578-51D8-A253-0E73E938623F}"/>
              </a:ext>
            </a:extLst>
          </p:cNvPr>
          <p:cNvSpPr/>
          <p:nvPr/>
        </p:nvSpPr>
        <p:spPr>
          <a:xfrm>
            <a:off x="7219990" y="2998052"/>
            <a:ext cx="611035" cy="38498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A1ft</a:t>
            </a:r>
          </a:p>
        </p:txBody>
      </p:sp>
      <p:sp>
        <p:nvSpPr>
          <p:cNvPr id="25" name="TextBox 24">
            <a:extLst>
              <a:ext uri="{FF2B5EF4-FFF2-40B4-BE49-F238E27FC236}">
                <a16:creationId xmlns:a16="http://schemas.microsoft.com/office/drawing/2014/main" id="{1F64877F-C06D-14B0-3F82-D60F69950883}"/>
              </a:ext>
            </a:extLst>
          </p:cNvPr>
          <p:cNvSpPr txBox="1"/>
          <p:nvPr/>
        </p:nvSpPr>
        <p:spPr>
          <a:xfrm>
            <a:off x="6508091" y="5081655"/>
            <a:ext cx="3030212" cy="784830"/>
          </a:xfrm>
          <a:prstGeom prst="rect">
            <a:avLst/>
          </a:prstGeom>
          <a:solidFill>
            <a:schemeClr val="tx2">
              <a:lumMod val="20000"/>
              <a:lumOff val="80000"/>
            </a:schemeClr>
          </a:solidFill>
        </p:spPr>
        <p:txBody>
          <a:bodyPr wrap="square" rtlCol="0">
            <a:spAutoFit/>
          </a:bodyPr>
          <a:lstStyle/>
          <a:p>
            <a:r>
              <a:rPr lang="en-GB" sz="1500" dirty="0"/>
              <a:t>dM1: Correct strategy for one of the limits. It is dependent on the previous method mark</a:t>
            </a:r>
            <a:endParaRPr lang="en-GB" dirty="0"/>
          </a:p>
        </p:txBody>
      </p:sp>
      <p:sp>
        <p:nvSpPr>
          <p:cNvPr id="26" name="Rectangle: Rounded Corners 26">
            <a:extLst>
              <a:ext uri="{FF2B5EF4-FFF2-40B4-BE49-F238E27FC236}">
                <a16:creationId xmlns:a16="http://schemas.microsoft.com/office/drawing/2014/main" id="{01D570B0-3B4B-BD8A-A76E-DA9251B3BD9D}"/>
              </a:ext>
            </a:extLst>
          </p:cNvPr>
          <p:cNvSpPr/>
          <p:nvPr/>
        </p:nvSpPr>
        <p:spPr>
          <a:xfrm>
            <a:off x="7271966" y="3704656"/>
            <a:ext cx="611035" cy="41230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7" name="TextBox 26">
            <a:extLst>
              <a:ext uri="{FF2B5EF4-FFF2-40B4-BE49-F238E27FC236}">
                <a16:creationId xmlns:a16="http://schemas.microsoft.com/office/drawing/2014/main" id="{14C6323D-1949-A5C7-49D9-AD1F33942A1C}"/>
              </a:ext>
            </a:extLst>
          </p:cNvPr>
          <p:cNvSpPr txBox="1"/>
          <p:nvPr/>
        </p:nvSpPr>
        <p:spPr>
          <a:xfrm>
            <a:off x="6523127" y="6097593"/>
            <a:ext cx="1745242" cy="323165"/>
          </a:xfrm>
          <a:prstGeom prst="rect">
            <a:avLst/>
          </a:prstGeom>
          <a:solidFill>
            <a:schemeClr val="tx2">
              <a:lumMod val="20000"/>
              <a:lumOff val="80000"/>
            </a:schemeClr>
          </a:solidFill>
        </p:spPr>
        <p:txBody>
          <a:bodyPr wrap="square" rtlCol="0">
            <a:spAutoFit/>
          </a:bodyPr>
          <a:lstStyle/>
          <a:p>
            <a:r>
              <a:rPr lang="en-GB" sz="1500" dirty="0"/>
              <a:t>A1: Correct limits </a:t>
            </a:r>
          </a:p>
        </p:txBody>
      </p:sp>
      <p:sp>
        <p:nvSpPr>
          <p:cNvPr id="28" name="Rectangle: Rounded Corners 26">
            <a:extLst>
              <a:ext uri="{FF2B5EF4-FFF2-40B4-BE49-F238E27FC236}">
                <a16:creationId xmlns:a16="http://schemas.microsoft.com/office/drawing/2014/main" id="{3B6A8675-2DB4-08CA-A6DA-3E1E9C14691C}"/>
              </a:ext>
            </a:extLst>
          </p:cNvPr>
          <p:cNvSpPr/>
          <p:nvPr/>
        </p:nvSpPr>
        <p:spPr>
          <a:xfrm>
            <a:off x="10118512" y="411695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9" name="TextBox 28">
            <a:extLst>
              <a:ext uri="{FF2B5EF4-FFF2-40B4-BE49-F238E27FC236}">
                <a16:creationId xmlns:a16="http://schemas.microsoft.com/office/drawing/2014/main" id="{E4A279E4-7BB0-0C3F-CBBD-E6BF851CE353}"/>
              </a:ext>
            </a:extLst>
          </p:cNvPr>
          <p:cNvSpPr txBox="1"/>
          <p:nvPr/>
        </p:nvSpPr>
        <p:spPr>
          <a:xfrm>
            <a:off x="6508091" y="6511225"/>
            <a:ext cx="3293174" cy="323165"/>
          </a:xfrm>
          <a:prstGeom prst="rect">
            <a:avLst/>
          </a:prstGeom>
          <a:solidFill>
            <a:schemeClr val="accent2">
              <a:lumMod val="20000"/>
              <a:lumOff val="80000"/>
            </a:schemeClr>
          </a:solidFill>
        </p:spPr>
        <p:txBody>
          <a:bodyPr wrap="square" rtlCol="0">
            <a:spAutoFit/>
          </a:bodyPr>
          <a:lstStyle/>
          <a:p>
            <a:r>
              <a:rPr lang="en-GB" sz="1500" dirty="0"/>
              <a:t>A0: Incorrect answer using set notation </a:t>
            </a:r>
          </a:p>
        </p:txBody>
      </p:sp>
      <p:sp>
        <p:nvSpPr>
          <p:cNvPr id="46" name="Rectangle: Rounded Corners 26">
            <a:extLst>
              <a:ext uri="{FF2B5EF4-FFF2-40B4-BE49-F238E27FC236}">
                <a16:creationId xmlns:a16="http://schemas.microsoft.com/office/drawing/2014/main" id="{E3F78DAD-D394-0E57-F850-CC1322B0941C}"/>
              </a:ext>
            </a:extLst>
          </p:cNvPr>
          <p:cNvSpPr/>
          <p:nvPr/>
        </p:nvSpPr>
        <p:spPr>
          <a:xfrm>
            <a:off x="7996051" y="453535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7" name="Rectangle: Rounded Corners 6">
            <a:extLst>
              <a:ext uri="{FF2B5EF4-FFF2-40B4-BE49-F238E27FC236}">
                <a16:creationId xmlns:a16="http://schemas.microsoft.com/office/drawing/2014/main" id="{47A80511-ACDD-A9AD-CD90-B8250D2EDA86}"/>
              </a:ext>
            </a:extLst>
          </p:cNvPr>
          <p:cNvSpPr/>
          <p:nvPr/>
        </p:nvSpPr>
        <p:spPr>
          <a:xfrm>
            <a:off x="11021668" y="489005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48" name="Rectangle: Rounded Corners 6">
            <a:extLst>
              <a:ext uri="{FF2B5EF4-FFF2-40B4-BE49-F238E27FC236}">
                <a16:creationId xmlns:a16="http://schemas.microsoft.com/office/drawing/2014/main" id="{23406BEB-2B84-E5CA-7CF5-46807182B1BC}"/>
              </a:ext>
            </a:extLst>
          </p:cNvPr>
          <p:cNvSpPr/>
          <p:nvPr/>
        </p:nvSpPr>
        <p:spPr>
          <a:xfrm>
            <a:off x="10698422" y="5987612"/>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5/8</a:t>
            </a:r>
          </a:p>
        </p:txBody>
      </p:sp>
      <p:sp>
        <p:nvSpPr>
          <p:cNvPr id="2" name="Rectangle: Rounded Corners 3">
            <a:hlinkClick r:id="rId6" action="ppaction://hlinksldjump"/>
            <a:extLst>
              <a:ext uri="{FF2B5EF4-FFF2-40B4-BE49-F238E27FC236}">
                <a16:creationId xmlns:a16="http://schemas.microsoft.com/office/drawing/2014/main" id="{6D732BFB-B998-138C-6E97-C3DA69EE4C4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76305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46" grpId="0" animBg="1"/>
      <p:bldP spid="47" grpId="0" animBg="1"/>
      <p:bldP spid="48"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 Examiner Comments</a:t>
            </a:r>
          </a:p>
        </p:txBody>
      </p:sp>
      <p:sp>
        <p:nvSpPr>
          <p:cNvPr id="4" name="Rectangle: Rounded Corners 3">
            <a:hlinkClick r:id="rId2" action="ppaction://hlinksldjump"/>
            <a:extLst>
              <a:ext uri="{FF2B5EF4-FFF2-40B4-BE49-F238E27FC236}">
                <a16:creationId xmlns:a16="http://schemas.microsoft.com/office/drawing/2014/main" id="{16918576-64D5-4A4B-F090-4A0FAA7E320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3" name="Text Placeholder 2">
            <a:extLst>
              <a:ext uri="{FF2B5EF4-FFF2-40B4-BE49-F238E27FC236}">
                <a16:creationId xmlns:a16="http://schemas.microsoft.com/office/drawing/2014/main" id="{F23A7F24-166E-B156-82A7-8D06EC8F267C}"/>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sz="1800" b="1" kern="0" dirty="0">
                <a:solidFill>
                  <a:srgbClr val="000000"/>
                </a:solidFill>
                <a:effectLst/>
                <a:ea typeface="Times New Roman" panose="02020603050405020304" pitchFamily="18" charset="0"/>
              </a:rPr>
              <a:t>Part (a)</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most common approach was to complete the square</a:t>
            </a:r>
          </a:p>
          <a:p>
            <a:pPr>
              <a:lnSpc>
                <a:spcPct val="107000"/>
              </a:lnSpc>
              <a:spcAft>
                <a:spcPts val="800"/>
              </a:spcAft>
            </a:pPr>
            <a:r>
              <a:rPr lang="en-GB" sz="1800" kern="0" dirty="0">
                <a:solidFill>
                  <a:srgbClr val="000000"/>
                </a:solidFill>
                <a:effectLst/>
                <a:ea typeface="Times New Roman" panose="02020603050405020304" pitchFamily="18" charset="0"/>
              </a:rPr>
              <a:t> </a:t>
            </a:r>
            <a:r>
              <a:rPr lang="en-GB" sz="1800" b="1" kern="0" dirty="0">
                <a:solidFill>
                  <a:srgbClr val="000000"/>
                </a:solidFill>
                <a:effectLst/>
                <a:ea typeface="Times New Roman" panose="02020603050405020304" pitchFamily="18" charset="0"/>
              </a:rPr>
              <a:t>Part (b)</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most successful candidates were those who drew diagrams and looked at the problem geometrically</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most common approach was an algebraic one typically attempting to solve the 2 circle equations simultaneously</a:t>
            </a:r>
          </a:p>
          <a:p>
            <a:pPr marL="295275" indent="-285750" algn="just">
              <a:buFont typeface="Arial" panose="020B0604020202020204" pitchFamily="34" charset="0"/>
              <a:buChar char="•"/>
            </a:pPr>
            <a:r>
              <a:rPr lang="en-GB" sz="1800" dirty="0">
                <a:effectLst/>
                <a:ea typeface="Calibri" panose="020F0502020204030204" pitchFamily="34" charset="0"/>
              </a:rPr>
              <a:t>Some candidates calculated the equation of the line passing through the centres but then did proceed any further</a:t>
            </a:r>
            <a:endParaRPr lang="en-GB" sz="1800" dirty="0">
              <a:effectLst/>
              <a:ea typeface="Times New Roman" panose="02020603050405020304" pitchFamily="18"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Most who were able to find the correct distance between the centres recognised they had to add and subtract the radius found earlier to give the limits of the solution set</a:t>
            </a:r>
          </a:p>
          <a:p>
            <a:pPr marL="295275" indent="-285750">
              <a:lnSpc>
                <a:spcPct val="107000"/>
              </a:lnSpc>
              <a:spcAft>
                <a:spcPts val="800"/>
              </a:spcAft>
              <a:buFont typeface="Arial" panose="020B0604020202020204" pitchFamily="34" charset="0"/>
              <a:buChar char="•"/>
            </a:pPr>
            <a:r>
              <a:rPr lang="en-GB" sz="1800" kern="0" dirty="0">
                <a:solidFill>
                  <a:srgbClr val="000000"/>
                </a:solidFill>
                <a:effectLst/>
                <a:ea typeface="Times New Roman" panose="02020603050405020304" pitchFamily="18" charset="0"/>
              </a:rPr>
              <a:t>Some candidates were not awarded</a:t>
            </a:r>
            <a:r>
              <a:rPr lang="en-GB" sz="1800" kern="100" dirty="0">
                <a:effectLst/>
                <a:ea typeface="Calibri" panose="020F0502020204030204" pitchFamily="34" charset="0"/>
              </a:rPr>
              <a:t> the final accuracy mark due to the use of incorrect notation</a:t>
            </a:r>
          </a:p>
          <a:p>
            <a:pPr marL="295275" indent="-285750" algn="just">
              <a:buFont typeface="Arial" panose="020B0604020202020204" pitchFamily="34" charset="0"/>
              <a:buChar char="•"/>
            </a:pPr>
            <a:r>
              <a:rPr lang="en-GB" sz="1800" dirty="0">
                <a:effectLst/>
                <a:ea typeface="Calibri" panose="020F0502020204030204" pitchFamily="34" charset="0"/>
              </a:rPr>
              <a:t>Candidates who broke the answer into two sets, often used the incorrect symbol between them</a:t>
            </a:r>
            <a:endParaRPr lang="en-GB" sz="1800" dirty="0">
              <a:effectLst/>
              <a:ea typeface="Times New Roman" panose="02020603050405020304" pitchFamily="18" charset="0"/>
            </a:endParaRPr>
          </a:p>
          <a:p>
            <a:endParaRPr lang="en-US" sz="1400" dirty="0"/>
          </a:p>
        </p:txBody>
      </p:sp>
      <p:sp>
        <p:nvSpPr>
          <p:cNvPr id="6" name="Rectangle: Rounded Corners 5">
            <a:hlinkClick r:id="rId4"/>
            <a:extLst>
              <a:ext uri="{FF2B5EF4-FFF2-40B4-BE49-F238E27FC236}">
                <a16:creationId xmlns:a16="http://schemas.microsoft.com/office/drawing/2014/main" id="{ABB1D289-E117-EDEE-4E5F-6C63B0004ED4}"/>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339199068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 Key Takeaways</a:t>
            </a:r>
          </a:p>
        </p:txBody>
      </p:sp>
      <p:sp>
        <p:nvSpPr>
          <p:cNvPr id="4" name="Rectangle: Rounded Corners 3">
            <a:hlinkClick r:id="rId2" action="ppaction://hlinksldjump"/>
            <a:extLst>
              <a:ext uri="{FF2B5EF4-FFF2-40B4-BE49-F238E27FC236}">
                <a16:creationId xmlns:a16="http://schemas.microsoft.com/office/drawing/2014/main" id="{16918576-64D5-4A4B-F090-4A0FAA7E320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3" name="Text Placeholder 2">
            <a:extLst>
              <a:ext uri="{FF2B5EF4-FFF2-40B4-BE49-F238E27FC236}">
                <a16:creationId xmlns:a16="http://schemas.microsoft.com/office/drawing/2014/main" id="{A3DE444E-3DC1-8B42-489E-60C2B128948C}"/>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If the question asks for the answer in a particular form, students must always ensure their final answer is given in the required form to be able to score the final A mark</a:t>
            </a:r>
            <a:endParaRPr lang="en-GB" sz="1800" kern="100" dirty="0">
              <a:effectLst/>
              <a:ea typeface="Calibri" panose="020F0502020204030204" pitchFamily="34" charset="0"/>
            </a:endParaRP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Using a diagram to support working may help with visualising the scenario in the question</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Even if students are unsure of the method to answer the question, students who attempt related workings may still achieve marks</a:t>
            </a:r>
          </a:p>
          <a:p>
            <a:endParaRPr lang="en-US" sz="1400" dirty="0"/>
          </a:p>
        </p:txBody>
      </p:sp>
    </p:spTree>
    <p:extLst>
      <p:ext uri="{BB962C8B-B14F-4D97-AF65-F5344CB8AC3E}">
        <p14:creationId xmlns:p14="http://schemas.microsoft.com/office/powerpoint/2010/main" val="393670786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3D263-E302-22B2-7B4E-32B8B335EC54}"/>
              </a:ext>
            </a:extLst>
          </p:cNvPr>
          <p:cNvSpPr>
            <a:spLocks noGrp="1"/>
          </p:cNvSpPr>
          <p:nvPr>
            <p:ph type="title"/>
          </p:nvPr>
        </p:nvSpPr>
        <p:spPr/>
        <p:txBody>
          <a:bodyPr/>
          <a:lstStyle/>
          <a:p>
            <a:r>
              <a:rPr lang="en-US" dirty="0"/>
              <a:t>Question 14 - Performance Data</a:t>
            </a:r>
          </a:p>
        </p:txBody>
      </p:sp>
      <p:sp>
        <p:nvSpPr>
          <p:cNvPr id="3" name="Rectangle: Rounded Corners 3">
            <a:hlinkClick r:id="rId2" action="ppaction://hlinksldjump"/>
            <a:extLst>
              <a:ext uri="{FF2B5EF4-FFF2-40B4-BE49-F238E27FC236}">
                <a16:creationId xmlns:a16="http://schemas.microsoft.com/office/drawing/2014/main" id="{2C20CB9A-C735-B3BF-1762-47BF2657FB4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C34CA42E-152E-B53B-2248-B0DD72C45287}"/>
              </a:ext>
            </a:extLst>
          </p:cNvPr>
          <p:cNvGraphicFramePr>
            <a:graphicFrameLocks noGrp="1"/>
          </p:cNvGraphicFramePr>
          <p:nvPr>
            <p:extLst>
              <p:ext uri="{D42A27DB-BD31-4B8C-83A1-F6EECF244321}">
                <p14:modId xmlns:p14="http://schemas.microsoft.com/office/powerpoint/2010/main" val="2643744186"/>
              </p:ext>
            </p:extLst>
          </p:nvPr>
        </p:nvGraphicFramePr>
        <p:xfrm>
          <a:off x="1796620" y="4952475"/>
          <a:ext cx="7951810" cy="949325"/>
        </p:xfrm>
        <a:graphic>
          <a:graphicData uri="http://schemas.openxmlformats.org/drawingml/2006/table">
            <a:tbl>
              <a:tblPr/>
              <a:tblGrid>
                <a:gridCol w="882004">
                  <a:extLst>
                    <a:ext uri="{9D8B030D-6E8A-4147-A177-3AD203B41FA5}">
                      <a16:colId xmlns:a16="http://schemas.microsoft.com/office/drawing/2014/main" val="63068238"/>
                    </a:ext>
                  </a:extLst>
                </a:gridCol>
                <a:gridCol w="785534">
                  <a:extLst>
                    <a:ext uri="{9D8B030D-6E8A-4147-A177-3AD203B41FA5}">
                      <a16:colId xmlns:a16="http://schemas.microsoft.com/office/drawing/2014/main" val="2160245922"/>
                    </a:ext>
                  </a:extLst>
                </a:gridCol>
                <a:gridCol w="785534">
                  <a:extLst>
                    <a:ext uri="{9D8B030D-6E8A-4147-A177-3AD203B41FA5}">
                      <a16:colId xmlns:a16="http://schemas.microsoft.com/office/drawing/2014/main" val="2601120520"/>
                    </a:ext>
                  </a:extLst>
                </a:gridCol>
                <a:gridCol w="785534">
                  <a:extLst>
                    <a:ext uri="{9D8B030D-6E8A-4147-A177-3AD203B41FA5}">
                      <a16:colId xmlns:a16="http://schemas.microsoft.com/office/drawing/2014/main" val="3672908798"/>
                    </a:ext>
                  </a:extLst>
                </a:gridCol>
                <a:gridCol w="785534">
                  <a:extLst>
                    <a:ext uri="{9D8B030D-6E8A-4147-A177-3AD203B41FA5}">
                      <a16:colId xmlns:a16="http://schemas.microsoft.com/office/drawing/2014/main" val="3304810688"/>
                    </a:ext>
                  </a:extLst>
                </a:gridCol>
                <a:gridCol w="785534">
                  <a:extLst>
                    <a:ext uri="{9D8B030D-6E8A-4147-A177-3AD203B41FA5}">
                      <a16:colId xmlns:a16="http://schemas.microsoft.com/office/drawing/2014/main" val="2441947149"/>
                    </a:ext>
                  </a:extLst>
                </a:gridCol>
                <a:gridCol w="785534">
                  <a:extLst>
                    <a:ext uri="{9D8B030D-6E8A-4147-A177-3AD203B41FA5}">
                      <a16:colId xmlns:a16="http://schemas.microsoft.com/office/drawing/2014/main" val="2493157993"/>
                    </a:ext>
                  </a:extLst>
                </a:gridCol>
                <a:gridCol w="785534">
                  <a:extLst>
                    <a:ext uri="{9D8B030D-6E8A-4147-A177-3AD203B41FA5}">
                      <a16:colId xmlns:a16="http://schemas.microsoft.com/office/drawing/2014/main" val="1335618545"/>
                    </a:ext>
                  </a:extLst>
                </a:gridCol>
                <a:gridCol w="785534">
                  <a:extLst>
                    <a:ext uri="{9D8B030D-6E8A-4147-A177-3AD203B41FA5}">
                      <a16:colId xmlns:a16="http://schemas.microsoft.com/office/drawing/2014/main" val="1676275266"/>
                    </a:ext>
                  </a:extLst>
                </a:gridCol>
                <a:gridCol w="785534">
                  <a:extLst>
                    <a:ext uri="{9D8B030D-6E8A-4147-A177-3AD203B41FA5}">
                      <a16:colId xmlns:a16="http://schemas.microsoft.com/office/drawing/2014/main" val="2519310205"/>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7871760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66286492"/>
                  </a:ext>
                </a:extLst>
              </a:tr>
              <a:tr h="241300">
                <a:tc>
                  <a:txBody>
                    <a:bodyPr/>
                    <a:lstStyle/>
                    <a:p>
                      <a:pPr algn="ctr" fontAlgn="b"/>
                      <a:r>
                        <a:rPr lang="en-GB" sz="1500" b="0" i="0" u="none" strike="noStrike">
                          <a:solidFill>
                            <a:srgbClr val="000000"/>
                          </a:solidFill>
                          <a:effectLst/>
                          <a:latin typeface="Arial" panose="020B0604020202020204" pitchFamily="34" charset="0"/>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1.43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2664017"/>
                  </a:ext>
                </a:extLst>
              </a:tr>
            </a:tbl>
          </a:graphicData>
        </a:graphic>
      </p:graphicFrame>
      <p:pic>
        <p:nvPicPr>
          <p:cNvPr id="7" name="Picture 6" descr="A graph with blue bars&#10;&#10;Description automatically generated">
            <a:extLst>
              <a:ext uri="{FF2B5EF4-FFF2-40B4-BE49-F238E27FC236}">
                <a16:creationId xmlns:a16="http://schemas.microsoft.com/office/drawing/2014/main" id="{FF766BAC-CDC9-4EC8-A91B-34F47D142BD4}"/>
              </a:ext>
            </a:extLst>
          </p:cNvPr>
          <p:cNvPicPr>
            <a:picLocks noChangeAspect="1"/>
          </p:cNvPicPr>
          <p:nvPr/>
        </p:nvPicPr>
        <p:blipFill>
          <a:blip r:embed="rId3"/>
          <a:stretch>
            <a:fillRect/>
          </a:stretch>
        </p:blipFill>
        <p:spPr>
          <a:xfrm>
            <a:off x="2902325" y="1736100"/>
            <a:ext cx="5740400" cy="2946400"/>
          </a:xfrm>
          <a:prstGeom prst="rect">
            <a:avLst/>
          </a:prstGeom>
          <a:ln w="25400">
            <a:solidFill>
              <a:schemeClr val="tx2"/>
            </a:solidFill>
          </a:ln>
        </p:spPr>
      </p:pic>
    </p:spTree>
    <p:extLst>
      <p:ext uri="{BB962C8B-B14F-4D97-AF65-F5344CB8AC3E}">
        <p14:creationId xmlns:p14="http://schemas.microsoft.com/office/powerpoint/2010/main" val="4167425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FB11-A8FA-0EFE-C427-5C525F43CCC1}"/>
              </a:ext>
            </a:extLst>
          </p:cNvPr>
          <p:cNvSpPr>
            <a:spLocks noGrp="1"/>
          </p:cNvSpPr>
          <p:nvPr>
            <p:ph type="title"/>
          </p:nvPr>
        </p:nvSpPr>
        <p:spPr/>
        <p:txBody>
          <a:bodyPr/>
          <a:lstStyle/>
          <a:p>
            <a:r>
              <a:rPr lang="en-GB" dirty="0"/>
              <a:t>Question 7 – Key Takeaways</a:t>
            </a:r>
          </a:p>
        </p:txBody>
      </p:sp>
      <p:sp>
        <p:nvSpPr>
          <p:cNvPr id="3" name="Text Placeholder 2">
            <a:extLst>
              <a:ext uri="{FF2B5EF4-FFF2-40B4-BE49-F238E27FC236}">
                <a16:creationId xmlns:a16="http://schemas.microsoft.com/office/drawing/2014/main" id="{8576E818-01F2-A8A9-A4F8-63208FBDAE15}"/>
              </a:ext>
            </a:extLst>
          </p:cNvPr>
          <p:cNvSpPr>
            <a:spLocks noGrp="1"/>
          </p:cNvSpPr>
          <p:nvPr>
            <p:ph type="body" idx="1"/>
          </p:nvPr>
        </p:nvSpPr>
        <p:spPr>
          <a:xfrm>
            <a:off x="1025204" y="1648586"/>
            <a:ext cx="9871396" cy="4534560"/>
          </a:xfrm>
        </p:spPr>
        <p:txBody>
          <a:bodyPr/>
          <a:lstStyle/>
          <a:p>
            <a:pPr marL="295275" indent="-285750">
              <a:lnSpc>
                <a:spcPct val="107000"/>
              </a:lnSpc>
              <a:spcAft>
                <a:spcPts val="800"/>
              </a:spcAft>
              <a:buFont typeface="Arial" panose="020B0604020202020204" pitchFamily="34" charset="0"/>
              <a:buChar char="•"/>
            </a:pPr>
            <a:r>
              <a:rPr lang="en-GB" sz="1800" kern="100" dirty="0">
                <a:ea typeface="Calibri" panose="020F0502020204030204" pitchFamily="34" charset="0"/>
              </a:rPr>
              <a:t>If a question has a given answer, students </a:t>
            </a:r>
            <a:r>
              <a:rPr lang="en-GB" sz="1800" kern="100" dirty="0">
                <a:effectLst/>
                <a:ea typeface="Calibri" panose="020F0502020204030204" pitchFamily="34" charset="0"/>
              </a:rPr>
              <a:t>should use this information to make sure they have included every stage of workings </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If the question asks for the answer in a particular form, students must always ensure their final answer is given in the required form to be able to score the final A mark</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Students can use their workings to help identify if there is an error in their method, for example reaching the negative of a logarithm</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Students should sense check their answer by using the context of the question to see if their answer is possible or not </a:t>
            </a:r>
          </a:p>
        </p:txBody>
      </p:sp>
      <p:sp>
        <p:nvSpPr>
          <p:cNvPr id="4" name="Rectangle: Rounded Corners 3">
            <a:hlinkClick r:id="rId2" action="ppaction://hlinksldjump"/>
            <a:extLst>
              <a:ext uri="{FF2B5EF4-FFF2-40B4-BE49-F238E27FC236}">
                <a16:creationId xmlns:a16="http://schemas.microsoft.com/office/drawing/2014/main" id="{27FABDD5-20EB-8A30-67CA-1FB863E0A1AA}"/>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3987541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hlinkClick r:id="rId2" action="ppaction://hlinksldjump"/>
            <a:extLst>
              <a:ext uri="{FF2B5EF4-FFF2-40B4-BE49-F238E27FC236}">
                <a16:creationId xmlns:a16="http://schemas.microsoft.com/office/drawing/2014/main" id="{569D724C-C9D3-8004-7BC9-9528144A9998}"/>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Title 1">
            <a:extLst>
              <a:ext uri="{FF2B5EF4-FFF2-40B4-BE49-F238E27FC236}">
                <a16:creationId xmlns:a16="http://schemas.microsoft.com/office/drawing/2014/main" id="{9942D365-DFF7-A5B7-3DCA-28A1C74100E2}"/>
              </a:ext>
            </a:extLst>
          </p:cNvPr>
          <p:cNvSpPr>
            <a:spLocks noGrp="1"/>
          </p:cNvSpPr>
          <p:nvPr>
            <p:ph type="title"/>
          </p:nvPr>
        </p:nvSpPr>
        <p:spPr>
          <a:xfrm>
            <a:off x="815653" y="343825"/>
            <a:ext cx="10141649" cy="1122300"/>
          </a:xfrm>
        </p:spPr>
        <p:txBody>
          <a:bodyPr/>
          <a:lstStyle/>
          <a:p>
            <a:r>
              <a:rPr lang="en-GB" dirty="0"/>
              <a:t>Question 7 – Performance Data</a:t>
            </a:r>
          </a:p>
        </p:txBody>
      </p:sp>
      <p:graphicFrame>
        <p:nvGraphicFramePr>
          <p:cNvPr id="4" name="Table 3">
            <a:extLst>
              <a:ext uri="{FF2B5EF4-FFF2-40B4-BE49-F238E27FC236}">
                <a16:creationId xmlns:a16="http://schemas.microsoft.com/office/drawing/2014/main" id="{8FE1E474-DC16-D096-9663-EFDCEB2A8972}"/>
              </a:ext>
            </a:extLst>
          </p:cNvPr>
          <p:cNvGraphicFramePr>
            <a:graphicFrameLocks noGrp="1"/>
          </p:cNvGraphicFramePr>
          <p:nvPr>
            <p:extLst>
              <p:ext uri="{D42A27DB-BD31-4B8C-83A1-F6EECF244321}">
                <p14:modId xmlns:p14="http://schemas.microsoft.com/office/powerpoint/2010/main" val="757545083"/>
              </p:ext>
            </p:extLst>
          </p:nvPr>
        </p:nvGraphicFramePr>
        <p:xfrm>
          <a:off x="1595140" y="5200447"/>
          <a:ext cx="7982815" cy="949325"/>
        </p:xfrm>
        <a:graphic>
          <a:graphicData uri="http://schemas.openxmlformats.org/drawingml/2006/table">
            <a:tbl>
              <a:tblPr/>
              <a:tblGrid>
                <a:gridCol w="885442">
                  <a:extLst>
                    <a:ext uri="{9D8B030D-6E8A-4147-A177-3AD203B41FA5}">
                      <a16:colId xmlns:a16="http://schemas.microsoft.com/office/drawing/2014/main" val="1978920169"/>
                    </a:ext>
                  </a:extLst>
                </a:gridCol>
                <a:gridCol w="788597">
                  <a:extLst>
                    <a:ext uri="{9D8B030D-6E8A-4147-A177-3AD203B41FA5}">
                      <a16:colId xmlns:a16="http://schemas.microsoft.com/office/drawing/2014/main" val="1953246029"/>
                    </a:ext>
                  </a:extLst>
                </a:gridCol>
                <a:gridCol w="788597">
                  <a:extLst>
                    <a:ext uri="{9D8B030D-6E8A-4147-A177-3AD203B41FA5}">
                      <a16:colId xmlns:a16="http://schemas.microsoft.com/office/drawing/2014/main" val="271303628"/>
                    </a:ext>
                  </a:extLst>
                </a:gridCol>
                <a:gridCol w="788597">
                  <a:extLst>
                    <a:ext uri="{9D8B030D-6E8A-4147-A177-3AD203B41FA5}">
                      <a16:colId xmlns:a16="http://schemas.microsoft.com/office/drawing/2014/main" val="1062786625"/>
                    </a:ext>
                  </a:extLst>
                </a:gridCol>
                <a:gridCol w="788597">
                  <a:extLst>
                    <a:ext uri="{9D8B030D-6E8A-4147-A177-3AD203B41FA5}">
                      <a16:colId xmlns:a16="http://schemas.microsoft.com/office/drawing/2014/main" val="113342928"/>
                    </a:ext>
                  </a:extLst>
                </a:gridCol>
                <a:gridCol w="788597">
                  <a:extLst>
                    <a:ext uri="{9D8B030D-6E8A-4147-A177-3AD203B41FA5}">
                      <a16:colId xmlns:a16="http://schemas.microsoft.com/office/drawing/2014/main" val="324854107"/>
                    </a:ext>
                  </a:extLst>
                </a:gridCol>
                <a:gridCol w="788597">
                  <a:extLst>
                    <a:ext uri="{9D8B030D-6E8A-4147-A177-3AD203B41FA5}">
                      <a16:colId xmlns:a16="http://schemas.microsoft.com/office/drawing/2014/main" val="3297427434"/>
                    </a:ext>
                  </a:extLst>
                </a:gridCol>
                <a:gridCol w="788597">
                  <a:extLst>
                    <a:ext uri="{9D8B030D-6E8A-4147-A177-3AD203B41FA5}">
                      <a16:colId xmlns:a16="http://schemas.microsoft.com/office/drawing/2014/main" val="1259135296"/>
                    </a:ext>
                  </a:extLst>
                </a:gridCol>
                <a:gridCol w="788597">
                  <a:extLst>
                    <a:ext uri="{9D8B030D-6E8A-4147-A177-3AD203B41FA5}">
                      <a16:colId xmlns:a16="http://schemas.microsoft.com/office/drawing/2014/main" val="2364136193"/>
                    </a:ext>
                  </a:extLst>
                </a:gridCol>
                <a:gridCol w="788597">
                  <a:extLst>
                    <a:ext uri="{9D8B030D-6E8A-4147-A177-3AD203B41FA5}">
                      <a16:colId xmlns:a16="http://schemas.microsoft.com/office/drawing/2014/main" val="1214520347"/>
                    </a:ext>
                  </a:extLst>
                </a:gridCol>
              </a:tblGrid>
              <a:tr h="241300">
                <a:tc rowSpan="2">
                  <a:txBody>
                    <a:bodyPr/>
                    <a:lstStyle/>
                    <a:p>
                      <a:pPr algn="ctr" fontAlgn="ctr"/>
                      <a:r>
                        <a:rPr lang="en-GB" sz="1500" b="1" i="0" u="none" strike="noStrike" dirty="0">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dirty="0">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01628300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9788993"/>
                  </a:ext>
                </a:extLst>
              </a:tr>
              <a:tr h="241300">
                <a:tc>
                  <a:txBody>
                    <a:bodyPr/>
                    <a:lstStyle/>
                    <a:p>
                      <a:pPr algn="ctr" fontAlgn="b"/>
                      <a:r>
                        <a:rPr lang="en-GB" sz="1500" b="0" i="0" u="none" strike="noStrike">
                          <a:solidFill>
                            <a:srgbClr val="000000"/>
                          </a:solidFill>
                          <a:effectLst/>
                          <a:latin typeface="Arial" panose="020B0604020202020204" pitchFamily="34" charset="0"/>
                        </a:rPr>
                        <a:t>4.94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5162094"/>
                  </a:ext>
                </a:extLst>
              </a:tr>
            </a:tbl>
          </a:graphicData>
        </a:graphic>
      </p:graphicFrame>
      <p:pic>
        <p:nvPicPr>
          <p:cNvPr id="6" name="Picture 5" descr="A graph of blue bars&#10;&#10;Description automatically generated with medium confidence">
            <a:extLst>
              <a:ext uri="{FF2B5EF4-FFF2-40B4-BE49-F238E27FC236}">
                <a16:creationId xmlns:a16="http://schemas.microsoft.com/office/drawing/2014/main" id="{3F690389-064C-A992-422F-42324A7313A5}"/>
              </a:ext>
            </a:extLst>
          </p:cNvPr>
          <p:cNvPicPr>
            <a:picLocks noChangeAspect="1"/>
          </p:cNvPicPr>
          <p:nvPr/>
        </p:nvPicPr>
        <p:blipFill>
          <a:blip r:embed="rId3"/>
          <a:stretch>
            <a:fillRect/>
          </a:stretch>
        </p:blipFill>
        <p:spPr>
          <a:xfrm>
            <a:off x="2716348" y="1738643"/>
            <a:ext cx="5740400" cy="2946400"/>
          </a:xfrm>
          <a:prstGeom prst="rect">
            <a:avLst/>
          </a:prstGeom>
          <a:ln w="25400">
            <a:solidFill>
              <a:srgbClr val="CAD200"/>
            </a:solidFill>
          </a:ln>
        </p:spPr>
      </p:pic>
    </p:spTree>
    <p:extLst>
      <p:ext uri="{BB962C8B-B14F-4D97-AF65-F5344CB8AC3E}">
        <p14:creationId xmlns:p14="http://schemas.microsoft.com/office/powerpoint/2010/main" val="142336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273A-DB62-9AC2-66CE-13DA1EDEE2FE}"/>
              </a:ext>
            </a:extLst>
          </p:cNvPr>
          <p:cNvSpPr>
            <a:spLocks noGrp="1"/>
          </p:cNvSpPr>
          <p:nvPr>
            <p:ph type="title"/>
          </p:nvPr>
        </p:nvSpPr>
        <p:spPr/>
        <p:txBody>
          <a:bodyPr/>
          <a:lstStyle/>
          <a:p>
            <a:r>
              <a:rPr lang="en-US" dirty="0"/>
              <a:t>9MA0-01</a:t>
            </a:r>
            <a:br>
              <a:rPr lang="en-US" dirty="0"/>
            </a:br>
            <a:r>
              <a:rPr lang="en-US" dirty="0"/>
              <a:t>Question 9</a:t>
            </a:r>
          </a:p>
        </p:txBody>
      </p:sp>
      <p:sp>
        <p:nvSpPr>
          <p:cNvPr id="5" name="Rectangle: Rounded Corners 12">
            <a:hlinkClick r:id="rId2" action="ppaction://hlinksldjump"/>
            <a:extLst>
              <a:ext uri="{FF2B5EF4-FFF2-40B4-BE49-F238E27FC236}">
                <a16:creationId xmlns:a16="http://schemas.microsoft.com/office/drawing/2014/main" id="{EE451511-0552-0C8B-42CF-AFEFF5D84174}"/>
              </a:ext>
            </a:extLst>
          </p:cNvPr>
          <p:cNvSpPr/>
          <p:nvPr/>
        </p:nvSpPr>
        <p:spPr>
          <a:xfrm>
            <a:off x="11375175" y="187844"/>
            <a:ext cx="654342" cy="364921"/>
          </a:xfrm>
          <a:prstGeom prst="roundRect">
            <a:avLst/>
          </a:prstGeom>
          <a:solidFill>
            <a:srgbClr val="9D007E"/>
          </a:solidFill>
          <a:ln w="12700" cap="flat" cmpd="sng" algn="ctr">
            <a:solidFill>
              <a:srgbClr val="9D007E">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3395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C0B7978-70D0-E14A-ADFD-3B7F98CF233A}"/>
              </a:ext>
            </a:extLst>
          </p:cNvPr>
          <p:cNvSpPr>
            <a:spLocks noGrp="1"/>
          </p:cNvSpPr>
          <p:nvPr>
            <p:ph type="title"/>
          </p:nvPr>
        </p:nvSpPr>
        <p:spPr/>
        <p:txBody>
          <a:bodyPr/>
          <a:lstStyle/>
          <a:p>
            <a:r>
              <a:rPr lang="en-GB" dirty="0"/>
              <a:t>About this presentation</a:t>
            </a:r>
          </a:p>
        </p:txBody>
      </p:sp>
      <p:sp>
        <p:nvSpPr>
          <p:cNvPr id="5" name="Text Placeholder 2">
            <a:extLst>
              <a:ext uri="{FF2B5EF4-FFF2-40B4-BE49-F238E27FC236}">
                <a16:creationId xmlns:a16="http://schemas.microsoft.com/office/drawing/2014/main" id="{95B434A7-C562-C217-3A00-E17FF63784D4}"/>
              </a:ext>
            </a:extLst>
          </p:cNvPr>
          <p:cNvSpPr>
            <a:spLocks noGrp="1"/>
          </p:cNvSpPr>
          <p:nvPr>
            <p:ph type="body" idx="1"/>
          </p:nvPr>
        </p:nvSpPr>
        <p:spPr>
          <a:xfrm>
            <a:off x="815653" y="1466125"/>
            <a:ext cx="8619292" cy="4534560"/>
          </a:xfrm>
        </p:spPr>
        <p:txBody>
          <a:bodyPr/>
          <a:lstStyle/>
          <a:p>
            <a:r>
              <a:rPr lang="en-GB" sz="1800" dirty="0">
                <a:ea typeface="Open Sans"/>
              </a:rPr>
              <a:t>This presentation has been produced to support mathematics teachers delivering the A Level Mathematics (9MA0) specification.</a:t>
            </a:r>
          </a:p>
          <a:p>
            <a:endParaRPr lang="en-GB" sz="1800" dirty="0"/>
          </a:p>
          <a:p>
            <a:r>
              <a:rPr lang="en-GB" sz="1800" dirty="0"/>
              <a:t>This presentation looks at a selection of questions from the Summer 2024 A Level Mathematics (9MA0) examinations. It shows real student responses to selected questions and </a:t>
            </a:r>
            <a:r>
              <a:rPr lang="en-GB" sz="1800" dirty="0">
                <a:effectLst/>
              </a:rPr>
              <a:t>how the examining team follow the mark scheme to award marks on these questions</a:t>
            </a:r>
            <a:r>
              <a:rPr lang="en-GB" sz="1800" dirty="0"/>
              <a:t>.</a:t>
            </a:r>
          </a:p>
          <a:p>
            <a:endParaRPr lang="en-GB" sz="1800" dirty="0"/>
          </a:p>
          <a:p>
            <a:r>
              <a:rPr lang="en-GB" sz="1800" dirty="0"/>
              <a:t>This presentation has been designed to be used for staff development, but you may want to use parts of it with students in the classroom.</a:t>
            </a:r>
          </a:p>
          <a:p>
            <a:endParaRPr lang="en-GB" sz="1800" dirty="0"/>
          </a:p>
          <a:p>
            <a:r>
              <a:rPr lang="en-GB" sz="1800" b="1" dirty="0">
                <a:effectLst/>
              </a:rPr>
              <a:t>This presentation is intended to be used in 'Slide Show' mode as some slides have animations.</a:t>
            </a:r>
            <a:endParaRPr lang="en-GB" sz="1800" b="1" dirty="0"/>
          </a:p>
          <a:p>
            <a:endParaRPr lang="en-GB" sz="1800" dirty="0"/>
          </a:p>
        </p:txBody>
      </p:sp>
    </p:spTree>
    <p:extLst>
      <p:ext uri="{BB962C8B-B14F-4D97-AF65-F5344CB8AC3E}">
        <p14:creationId xmlns:p14="http://schemas.microsoft.com/office/powerpoint/2010/main" val="2203223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00C6B-C55C-9066-C77C-CA2C5026FA2A}"/>
              </a:ext>
            </a:extLst>
          </p:cNvPr>
          <p:cNvSpPr>
            <a:spLocks noGrp="1"/>
          </p:cNvSpPr>
          <p:nvPr>
            <p:ph type="title"/>
          </p:nvPr>
        </p:nvSpPr>
        <p:spPr/>
        <p:txBody>
          <a:bodyPr/>
          <a:lstStyle/>
          <a:p>
            <a:r>
              <a:rPr lang="en-US" dirty="0"/>
              <a:t>Question 9</a:t>
            </a:r>
          </a:p>
        </p:txBody>
      </p:sp>
      <p:sp>
        <p:nvSpPr>
          <p:cNvPr id="6" name="TextBox 5">
            <a:extLst>
              <a:ext uri="{FF2B5EF4-FFF2-40B4-BE49-F238E27FC236}">
                <a16:creationId xmlns:a16="http://schemas.microsoft.com/office/drawing/2014/main" id="{62A00650-B36F-4E42-FFA7-8152C88B1758}"/>
              </a:ext>
            </a:extLst>
          </p:cNvPr>
          <p:cNvSpPr txBox="1"/>
          <p:nvPr/>
        </p:nvSpPr>
        <p:spPr>
          <a:xfrm>
            <a:off x="3045502" y="1931205"/>
            <a:ext cx="6100996"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9.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first 3 terms of a geometric sequence are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16867BD-F544-D92E-57C8-B5AA4ECC9839}"/>
              </a:ext>
            </a:extLst>
          </p:cNvPr>
          <p:cNvSpPr txBox="1"/>
          <p:nvPr/>
        </p:nvSpPr>
        <p:spPr>
          <a:xfrm>
            <a:off x="3045502" y="2360750"/>
            <a:ext cx="6100996" cy="369332"/>
          </a:xfrm>
          <a:prstGeom prst="rect">
            <a:avLst/>
          </a:prstGeom>
          <a:noFill/>
        </p:spPr>
        <p:txBody>
          <a:bodyPr wrap="square">
            <a:spAutoFit/>
          </a:bodyPr>
          <a:lstStyle/>
          <a:p>
            <a:pPr algn="ctr">
              <a:tabLst>
                <a:tab pos="810260" algn="l"/>
                <a:tab pos="1620520" algn="l"/>
              </a:tabLst>
            </a:pP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3</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4</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 –5</a:t>
            </a: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	9</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7 –2</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	3</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 –1)</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20ED6384-B986-EA4C-D786-55C79B334538}"/>
              </a:ext>
            </a:extLst>
          </p:cNvPr>
          <p:cNvSpPr txBox="1"/>
          <p:nvPr/>
        </p:nvSpPr>
        <p:spPr>
          <a:xfrm>
            <a:off x="3543863" y="2927046"/>
            <a:ext cx="6295868" cy="397096"/>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a constant.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56453BEA-9161-E8EA-6ADD-5E8849BCA25E}"/>
              </a:ext>
            </a:extLst>
          </p:cNvPr>
          <p:cNvSpPr txBox="1"/>
          <p:nvPr/>
        </p:nvSpPr>
        <p:spPr>
          <a:xfrm>
            <a:off x="3437746" y="3632816"/>
            <a:ext cx="9587521" cy="323165"/>
          </a:xfrm>
          <a:prstGeom prst="rect">
            <a:avLst/>
          </a:prstGeom>
          <a:noFill/>
        </p:spPr>
        <p:txBody>
          <a:bodyPr wrap="square">
            <a:spAutoFit/>
          </a:bodyPr>
          <a:lstStyle/>
          <a:p>
            <a:r>
              <a:rPr lang="en-GB" sz="1500" kern="0" dirty="0">
                <a:effectLst/>
                <a:latin typeface="Times New Roman" panose="02020603050405020304" pitchFamily="18" charset="0"/>
                <a:ea typeface="Aptos" panose="020B0004020202020204" pitchFamily="34" charset="0"/>
              </a:rPr>
              <a:t>(a)   Using algebra and making your reasoning clear, prove that </a:t>
            </a:r>
            <a:r>
              <a:rPr lang="en-GB" sz="1500" i="1" kern="0" dirty="0">
                <a:effectLst/>
                <a:latin typeface="Times New Roman" panose="02020603050405020304" pitchFamily="18" charset="0"/>
                <a:ea typeface="Aptos" panose="020B0004020202020204" pitchFamily="34" charset="0"/>
              </a:rPr>
              <a:t>k </a:t>
            </a:r>
            <a:r>
              <a:rPr lang="en-GB" sz="1500" kern="0" dirty="0">
                <a:effectLst/>
                <a:latin typeface="Times New Roman" panose="02020603050405020304" pitchFamily="18" charset="0"/>
                <a:ea typeface="Aptos" panose="020B0004020202020204" pitchFamily="34" charset="0"/>
              </a:rPr>
              <a:t>= </a:t>
            </a:r>
            <a:endParaRPr lang="en-US" sz="1500" dirty="0"/>
          </a:p>
        </p:txBody>
      </p:sp>
      <p:sp>
        <p:nvSpPr>
          <p:cNvPr id="18" name="Rectangle 7">
            <a:extLst>
              <a:ext uri="{FF2B5EF4-FFF2-40B4-BE49-F238E27FC236}">
                <a16:creationId xmlns:a16="http://schemas.microsoft.com/office/drawing/2014/main" id="{9A1420AD-2BC2-B2C0-2EBD-E80F51EE220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C7369B54-24A5-37E7-48DD-15166162BC86}"/>
              </a:ext>
            </a:extLst>
          </p:cNvPr>
          <p:cNvGraphicFramePr>
            <a:graphicFrameLocks noChangeAspect="1"/>
          </p:cNvGraphicFramePr>
          <p:nvPr>
            <p:extLst>
              <p:ext uri="{D42A27DB-BD31-4B8C-83A1-F6EECF244321}">
                <p14:modId xmlns:p14="http://schemas.microsoft.com/office/powerpoint/2010/main" val="3524871196"/>
              </p:ext>
            </p:extLst>
          </p:nvPr>
        </p:nvGraphicFramePr>
        <p:xfrm>
          <a:off x="8681518" y="3563977"/>
          <a:ext cx="243137" cy="432841"/>
        </p:xfrm>
        <a:graphic>
          <a:graphicData uri="http://schemas.openxmlformats.org/presentationml/2006/ole">
            <mc:AlternateContent xmlns:mc="http://schemas.openxmlformats.org/markup-compatibility/2006">
              <mc:Choice xmlns:v="urn:schemas-microsoft-com:vml" Requires="v">
                <p:oleObj r:id="rId2" imgW="3505200" imgH="9067800" progId="Equation.DSMT4">
                  <p:embed/>
                </p:oleObj>
              </mc:Choice>
              <mc:Fallback>
                <p:oleObj r:id="rId2" imgW="3505200" imgH="9067800" progId="Equation.DSMT4">
                  <p:embed/>
                  <p:pic>
                    <p:nvPicPr>
                      <p:cNvPr id="19" name="Object 18">
                        <a:extLst>
                          <a:ext uri="{FF2B5EF4-FFF2-40B4-BE49-F238E27FC236}">
                            <a16:creationId xmlns:a16="http://schemas.microsoft.com/office/drawing/2014/main" id="{C7369B54-24A5-37E7-48DD-15166162B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1518" y="3563977"/>
                        <a:ext cx="243137" cy="432841"/>
                      </a:xfrm>
                      <a:prstGeom prst="rect">
                        <a:avLst/>
                      </a:prstGeom>
                      <a:noFill/>
                    </p:spPr>
                  </p:pic>
                </p:oleObj>
              </mc:Fallback>
            </mc:AlternateContent>
          </a:graphicData>
        </a:graphic>
      </p:graphicFrame>
      <p:sp>
        <p:nvSpPr>
          <p:cNvPr id="20" name="Rectangle 9">
            <a:extLst>
              <a:ext uri="{FF2B5EF4-FFF2-40B4-BE49-F238E27FC236}">
                <a16:creationId xmlns:a16="http://schemas.microsoft.com/office/drawing/2014/main" id="{2DED3280-A9EA-B926-1337-B5D03A2D1EB2}"/>
              </a:ext>
            </a:extLst>
          </p:cNvPr>
          <p:cNvSpPr>
            <a:spLocks noChangeArrowheads="1"/>
          </p:cNvSpPr>
          <p:nvPr/>
        </p:nvSpPr>
        <p:spPr bwMode="auto">
          <a:xfrm flipH="1">
            <a:off x="12344400" y="152400"/>
            <a:ext cx="7874832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3" name="TextBox 22">
            <a:extLst>
              <a:ext uri="{FF2B5EF4-FFF2-40B4-BE49-F238E27FC236}">
                <a16:creationId xmlns:a16="http://schemas.microsoft.com/office/drawing/2014/main" id="{7AA31B8E-17DE-97A8-AEE9-CF824D39D57A}"/>
              </a:ext>
            </a:extLst>
          </p:cNvPr>
          <p:cNvSpPr txBox="1"/>
          <p:nvPr/>
        </p:nvSpPr>
        <p:spPr>
          <a:xfrm>
            <a:off x="3437746" y="4225845"/>
            <a:ext cx="6295868" cy="1869743"/>
          </a:xfrm>
          <a:prstGeom prst="rect">
            <a:avLst/>
          </a:prstGeom>
          <a:noFill/>
        </p:spPr>
        <p:txBody>
          <a:bodyPr wrap="square">
            <a:spAutoFit/>
          </a:bodyPr>
          <a:lstStyle/>
          <a:p>
            <a:pPr algn="just">
              <a:tabLst>
                <a:tab pos="269875" algn="l"/>
              </a:tabLst>
            </a:pP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 </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500" kern="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Hence find the sum to infinity of the geometric sequence.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9 is 6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24" name="TextBox 23">
            <a:extLst>
              <a:ext uri="{FF2B5EF4-FFF2-40B4-BE49-F238E27FC236}">
                <a16:creationId xmlns:a16="http://schemas.microsoft.com/office/drawing/2014/main" id="{A4DFC55B-0F2F-6EC5-44A7-6329CE8AEAAC}"/>
              </a:ext>
            </a:extLst>
          </p:cNvPr>
          <p:cNvSpPr txBox="1"/>
          <p:nvPr/>
        </p:nvSpPr>
        <p:spPr>
          <a:xfrm>
            <a:off x="2796738" y="1750791"/>
            <a:ext cx="7157804" cy="4317167"/>
          </a:xfrm>
          <a:prstGeom prst="rect">
            <a:avLst/>
          </a:prstGeom>
          <a:noFill/>
          <a:ln w="25400">
            <a:solidFill>
              <a:schemeClr val="accent1"/>
            </a:solidFill>
          </a:ln>
        </p:spPr>
        <p:txBody>
          <a:bodyPr wrap="square" rtlCol="0">
            <a:spAutoFit/>
          </a:bodyPr>
          <a:lstStyle/>
          <a:p>
            <a:endParaRPr lang="en-US" dirty="0"/>
          </a:p>
        </p:txBody>
      </p:sp>
      <p:sp>
        <p:nvSpPr>
          <p:cNvPr id="3" name="Rectangle: Rounded Corners 12">
            <a:hlinkClick r:id="rId4" action="ppaction://hlinksldjump"/>
            <a:extLst>
              <a:ext uri="{FF2B5EF4-FFF2-40B4-BE49-F238E27FC236}">
                <a16:creationId xmlns:a16="http://schemas.microsoft.com/office/drawing/2014/main" id="{2FF2FE41-FA32-4AC4-68B7-8FF3ACE920BA}"/>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462689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D300B-7660-FF6B-5FEB-935D5D036CB3}"/>
              </a:ext>
            </a:extLst>
          </p:cNvPr>
          <p:cNvSpPr>
            <a:spLocks noGrp="1"/>
          </p:cNvSpPr>
          <p:nvPr>
            <p:ph type="title"/>
          </p:nvPr>
        </p:nvSpPr>
        <p:spPr/>
        <p:txBody>
          <a:bodyPr/>
          <a:lstStyle/>
          <a:p>
            <a:r>
              <a:rPr lang="en-US" dirty="0"/>
              <a:t>Question 9 - Student Responses</a:t>
            </a:r>
          </a:p>
        </p:txBody>
      </p:sp>
      <p:graphicFrame>
        <p:nvGraphicFramePr>
          <p:cNvPr id="5" name="Table 4">
            <a:extLst>
              <a:ext uri="{FF2B5EF4-FFF2-40B4-BE49-F238E27FC236}">
                <a16:creationId xmlns:a16="http://schemas.microsoft.com/office/drawing/2014/main" id="{EA171292-65FE-6AB4-85ED-24639273D87A}"/>
              </a:ext>
            </a:extLst>
          </p:cNvPr>
          <p:cNvGraphicFramePr>
            <a:graphicFrameLocks noGrp="1"/>
          </p:cNvGraphicFramePr>
          <p:nvPr>
            <p:extLst>
              <p:ext uri="{D42A27DB-BD31-4B8C-83A1-F6EECF244321}">
                <p14:modId xmlns:p14="http://schemas.microsoft.com/office/powerpoint/2010/main" val="1200710687"/>
              </p:ext>
            </p:extLst>
          </p:nvPr>
        </p:nvGraphicFramePr>
        <p:xfrm>
          <a:off x="1070558" y="1688288"/>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499708E1-F4C3-0D68-8B03-7172DE8CBDD3}"/>
              </a:ext>
            </a:extLst>
          </p:cNvPr>
          <p:cNvPicPr>
            <a:picLocks noChangeAspect="1"/>
          </p:cNvPicPr>
          <p:nvPr/>
        </p:nvPicPr>
        <p:blipFill>
          <a:blip r:embed="rId3"/>
          <a:stretch>
            <a:fillRect/>
          </a:stretch>
        </p:blipFill>
        <p:spPr>
          <a:xfrm>
            <a:off x="1183249" y="1692367"/>
            <a:ext cx="314476" cy="330200"/>
          </a:xfrm>
          <a:prstGeom prst="rect">
            <a:avLst/>
          </a:prstGeom>
        </p:spPr>
      </p:pic>
      <p:pic>
        <p:nvPicPr>
          <p:cNvPr id="4" name="Picture 3" descr="A sheet of lined paper with math equations&#10;&#10;Description automatically generated">
            <a:extLst>
              <a:ext uri="{FF2B5EF4-FFF2-40B4-BE49-F238E27FC236}">
                <a16:creationId xmlns:a16="http://schemas.microsoft.com/office/drawing/2014/main" id="{24056164-9822-E6F5-0D37-72623E3F03E0}"/>
              </a:ext>
            </a:extLst>
          </p:cNvPr>
          <p:cNvPicPr>
            <a:picLocks noChangeAspect="1"/>
          </p:cNvPicPr>
          <p:nvPr/>
        </p:nvPicPr>
        <p:blipFill>
          <a:blip r:embed="rId4"/>
          <a:stretch>
            <a:fillRect/>
          </a:stretch>
        </p:blipFill>
        <p:spPr>
          <a:xfrm>
            <a:off x="670927" y="2240651"/>
            <a:ext cx="4820470" cy="4457488"/>
          </a:xfrm>
          <a:prstGeom prst="rect">
            <a:avLst/>
          </a:prstGeom>
        </p:spPr>
      </p:pic>
      <p:pic>
        <p:nvPicPr>
          <p:cNvPr id="8" name="Picture 7" descr="A close-up of a math problem&#10;&#10;Description automatically generated">
            <a:extLst>
              <a:ext uri="{FF2B5EF4-FFF2-40B4-BE49-F238E27FC236}">
                <a16:creationId xmlns:a16="http://schemas.microsoft.com/office/drawing/2014/main" id="{7575F35E-C911-208E-A204-1B1762D30014}"/>
              </a:ext>
            </a:extLst>
          </p:cNvPr>
          <p:cNvPicPr>
            <a:picLocks noChangeAspect="1"/>
          </p:cNvPicPr>
          <p:nvPr/>
        </p:nvPicPr>
        <p:blipFill>
          <a:blip r:embed="rId5"/>
          <a:stretch>
            <a:fillRect/>
          </a:stretch>
        </p:blipFill>
        <p:spPr>
          <a:xfrm>
            <a:off x="6700604" y="2006298"/>
            <a:ext cx="4616970" cy="1681282"/>
          </a:xfrm>
          <a:prstGeom prst="rect">
            <a:avLst/>
          </a:prstGeom>
        </p:spPr>
      </p:pic>
      <p:pic>
        <p:nvPicPr>
          <p:cNvPr id="10" name="Picture 9" descr="A close-up of a notebook&#10;&#10;Description automatically generated">
            <a:extLst>
              <a:ext uri="{FF2B5EF4-FFF2-40B4-BE49-F238E27FC236}">
                <a16:creationId xmlns:a16="http://schemas.microsoft.com/office/drawing/2014/main" id="{94ABA27C-D5B1-4F37-6F7A-A9DB8B241654}"/>
              </a:ext>
            </a:extLst>
          </p:cNvPr>
          <p:cNvPicPr>
            <a:picLocks noChangeAspect="1"/>
          </p:cNvPicPr>
          <p:nvPr/>
        </p:nvPicPr>
        <p:blipFill>
          <a:blip r:embed="rId6"/>
          <a:stretch>
            <a:fillRect/>
          </a:stretch>
        </p:blipFill>
        <p:spPr>
          <a:xfrm>
            <a:off x="6580682" y="3730111"/>
            <a:ext cx="4933978" cy="3084349"/>
          </a:xfrm>
          <a:prstGeom prst="rect">
            <a:avLst/>
          </a:prstGeom>
        </p:spPr>
      </p:pic>
      <p:graphicFrame>
        <p:nvGraphicFramePr>
          <p:cNvPr id="11" name="Table 10">
            <a:extLst>
              <a:ext uri="{FF2B5EF4-FFF2-40B4-BE49-F238E27FC236}">
                <a16:creationId xmlns:a16="http://schemas.microsoft.com/office/drawing/2014/main" id="{A728AC87-5D47-8C31-D0A9-2E360ED40991}"/>
              </a:ext>
            </a:extLst>
          </p:cNvPr>
          <p:cNvGraphicFramePr>
            <a:graphicFrameLocks noGrp="1"/>
          </p:cNvGraphicFramePr>
          <p:nvPr>
            <p:extLst>
              <p:ext uri="{D42A27DB-BD31-4B8C-83A1-F6EECF244321}">
                <p14:modId xmlns:p14="http://schemas.microsoft.com/office/powerpoint/2010/main" val="1167809024"/>
              </p:ext>
            </p:extLst>
          </p:nvPr>
        </p:nvGraphicFramePr>
        <p:xfrm>
          <a:off x="7039371" y="1627558"/>
          <a:ext cx="3453743" cy="330200"/>
        </p:xfrm>
        <a:graphic>
          <a:graphicData uri="http://schemas.openxmlformats.org/drawingml/2006/table">
            <a:tbl>
              <a:tblPr firstRow="1" firstCol="1" bandRow="1"/>
              <a:tblGrid>
                <a:gridCol w="386444">
                  <a:extLst>
                    <a:ext uri="{9D8B030D-6E8A-4147-A177-3AD203B41FA5}">
                      <a16:colId xmlns:a16="http://schemas.microsoft.com/office/drawing/2014/main" val="1240707253"/>
                    </a:ext>
                  </a:extLst>
                </a:gridCol>
                <a:gridCol w="3067299">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2" name="Picture 11">
            <a:extLst>
              <a:ext uri="{FF2B5EF4-FFF2-40B4-BE49-F238E27FC236}">
                <a16:creationId xmlns:a16="http://schemas.microsoft.com/office/drawing/2014/main" id="{55728047-5520-662E-1C1C-48AA90CBC1A9}"/>
              </a:ext>
            </a:extLst>
          </p:cNvPr>
          <p:cNvPicPr>
            <a:picLocks noChangeAspect="1"/>
          </p:cNvPicPr>
          <p:nvPr/>
        </p:nvPicPr>
        <p:blipFill>
          <a:blip r:embed="rId3"/>
          <a:stretch>
            <a:fillRect/>
          </a:stretch>
        </p:blipFill>
        <p:spPr>
          <a:xfrm>
            <a:off x="7091995" y="1627558"/>
            <a:ext cx="314476" cy="330200"/>
          </a:xfrm>
          <a:prstGeom prst="rect">
            <a:avLst/>
          </a:prstGeom>
        </p:spPr>
      </p:pic>
      <p:sp>
        <p:nvSpPr>
          <p:cNvPr id="17" name="TextBox 16">
            <a:extLst>
              <a:ext uri="{FF2B5EF4-FFF2-40B4-BE49-F238E27FC236}">
                <a16:creationId xmlns:a16="http://schemas.microsoft.com/office/drawing/2014/main" id="{4DABEFA0-134A-3F2D-E1A7-C770BF360870}"/>
              </a:ext>
            </a:extLst>
          </p:cNvPr>
          <p:cNvSpPr txBox="1"/>
          <p:nvPr/>
        </p:nvSpPr>
        <p:spPr>
          <a:xfrm>
            <a:off x="494675" y="2143593"/>
            <a:ext cx="5116644" cy="4542020"/>
          </a:xfrm>
          <a:prstGeom prst="rect">
            <a:avLst/>
          </a:prstGeom>
          <a:noFill/>
          <a:ln w="25400">
            <a:solidFill>
              <a:schemeClr val="accent1"/>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A9D9CE8E-B428-B718-BA4F-0D269582481B}"/>
              </a:ext>
            </a:extLst>
          </p:cNvPr>
          <p:cNvSpPr txBox="1"/>
          <p:nvPr/>
        </p:nvSpPr>
        <p:spPr>
          <a:xfrm>
            <a:off x="6580682" y="2018488"/>
            <a:ext cx="4933978" cy="4795972"/>
          </a:xfrm>
          <a:prstGeom prst="rect">
            <a:avLst/>
          </a:prstGeom>
          <a:noFill/>
          <a:ln w="25400">
            <a:solidFill>
              <a:schemeClr val="accent1"/>
            </a:solidFill>
          </a:ln>
        </p:spPr>
        <p:txBody>
          <a:bodyPr wrap="square" rtlCol="0">
            <a:spAutoFit/>
          </a:bodyPr>
          <a:lstStyle/>
          <a:p>
            <a:endParaRPr lang="en-US" dirty="0"/>
          </a:p>
        </p:txBody>
      </p:sp>
      <p:sp>
        <p:nvSpPr>
          <p:cNvPr id="3" name="Rectangle: Rounded Corners 2">
            <a:hlinkClick r:id="rId7" action="ppaction://hlinksldjump"/>
            <a:extLst>
              <a:ext uri="{FF2B5EF4-FFF2-40B4-BE49-F238E27FC236}">
                <a16:creationId xmlns:a16="http://schemas.microsoft.com/office/drawing/2014/main" id="{5AD47FEF-815D-B08E-D12C-82CF8F10B6CE}"/>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13613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D300B-7660-FF6B-5FEB-935D5D036CB3}"/>
              </a:ext>
            </a:extLst>
          </p:cNvPr>
          <p:cNvSpPr>
            <a:spLocks noGrp="1"/>
          </p:cNvSpPr>
          <p:nvPr>
            <p:ph type="title"/>
          </p:nvPr>
        </p:nvSpPr>
        <p:spPr/>
        <p:txBody>
          <a:bodyPr/>
          <a:lstStyle/>
          <a:p>
            <a:r>
              <a:rPr lang="en-US" dirty="0"/>
              <a:t>Question 9 - Student Responses</a:t>
            </a:r>
          </a:p>
        </p:txBody>
      </p:sp>
      <p:graphicFrame>
        <p:nvGraphicFramePr>
          <p:cNvPr id="13" name="Table 12">
            <a:extLst>
              <a:ext uri="{FF2B5EF4-FFF2-40B4-BE49-F238E27FC236}">
                <a16:creationId xmlns:a16="http://schemas.microsoft.com/office/drawing/2014/main" id="{0E6A6E6E-65E0-7034-9038-F8D080FACC02}"/>
              </a:ext>
            </a:extLst>
          </p:cNvPr>
          <p:cNvGraphicFramePr>
            <a:graphicFrameLocks noGrp="1"/>
          </p:cNvGraphicFramePr>
          <p:nvPr>
            <p:extLst>
              <p:ext uri="{D42A27DB-BD31-4B8C-83A1-F6EECF244321}">
                <p14:modId xmlns:p14="http://schemas.microsoft.com/office/powerpoint/2010/main" val="4044672902"/>
              </p:ext>
            </p:extLst>
          </p:nvPr>
        </p:nvGraphicFramePr>
        <p:xfrm>
          <a:off x="3601541" y="1301025"/>
          <a:ext cx="3453743" cy="330200"/>
        </p:xfrm>
        <a:graphic>
          <a:graphicData uri="http://schemas.openxmlformats.org/drawingml/2006/table">
            <a:tbl>
              <a:tblPr firstRow="1" firstCol="1" bandRow="1"/>
              <a:tblGrid>
                <a:gridCol w="386444">
                  <a:extLst>
                    <a:ext uri="{9D8B030D-6E8A-4147-A177-3AD203B41FA5}">
                      <a16:colId xmlns:a16="http://schemas.microsoft.com/office/drawing/2014/main" val="1240707253"/>
                    </a:ext>
                  </a:extLst>
                </a:gridCol>
                <a:gridCol w="3067299">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4" name="Picture 13">
            <a:extLst>
              <a:ext uri="{FF2B5EF4-FFF2-40B4-BE49-F238E27FC236}">
                <a16:creationId xmlns:a16="http://schemas.microsoft.com/office/drawing/2014/main" id="{19F21CDF-B134-461A-F462-4259122469A7}"/>
              </a:ext>
            </a:extLst>
          </p:cNvPr>
          <p:cNvPicPr>
            <a:picLocks noChangeAspect="1"/>
          </p:cNvPicPr>
          <p:nvPr/>
        </p:nvPicPr>
        <p:blipFill>
          <a:blip r:embed="rId3"/>
          <a:stretch>
            <a:fillRect/>
          </a:stretch>
        </p:blipFill>
        <p:spPr>
          <a:xfrm>
            <a:off x="3601541" y="1301025"/>
            <a:ext cx="314476" cy="330200"/>
          </a:xfrm>
          <a:prstGeom prst="rect">
            <a:avLst/>
          </a:prstGeom>
        </p:spPr>
      </p:pic>
      <p:pic>
        <p:nvPicPr>
          <p:cNvPr id="6" name="Picture 5" descr="A paper with writing on it&#10;&#10;Description automatically generated">
            <a:extLst>
              <a:ext uri="{FF2B5EF4-FFF2-40B4-BE49-F238E27FC236}">
                <a16:creationId xmlns:a16="http://schemas.microsoft.com/office/drawing/2014/main" id="{5C2C3BCF-5915-DBF3-8E0E-FB8607B05F82}"/>
              </a:ext>
            </a:extLst>
          </p:cNvPr>
          <p:cNvPicPr>
            <a:picLocks noChangeAspect="1"/>
          </p:cNvPicPr>
          <p:nvPr/>
        </p:nvPicPr>
        <p:blipFill>
          <a:blip r:embed="rId4"/>
          <a:stretch>
            <a:fillRect/>
          </a:stretch>
        </p:blipFill>
        <p:spPr>
          <a:xfrm>
            <a:off x="256811" y="1843790"/>
            <a:ext cx="4483100" cy="4871803"/>
          </a:xfrm>
          <a:prstGeom prst="rect">
            <a:avLst/>
          </a:prstGeom>
        </p:spPr>
      </p:pic>
      <p:pic>
        <p:nvPicPr>
          <p:cNvPr id="15" name="Picture 14" descr="A math equations on a piece of paper&#10;&#10;Description automatically generated">
            <a:extLst>
              <a:ext uri="{FF2B5EF4-FFF2-40B4-BE49-F238E27FC236}">
                <a16:creationId xmlns:a16="http://schemas.microsoft.com/office/drawing/2014/main" id="{58ED0FBC-2769-AAA5-31FB-87AA299138CD}"/>
              </a:ext>
            </a:extLst>
          </p:cNvPr>
          <p:cNvPicPr>
            <a:picLocks noChangeAspect="1"/>
          </p:cNvPicPr>
          <p:nvPr/>
        </p:nvPicPr>
        <p:blipFill>
          <a:blip r:embed="rId5"/>
          <a:stretch>
            <a:fillRect/>
          </a:stretch>
        </p:blipFill>
        <p:spPr>
          <a:xfrm>
            <a:off x="6370820" y="2423325"/>
            <a:ext cx="4953625" cy="2855711"/>
          </a:xfrm>
          <a:prstGeom prst="rect">
            <a:avLst/>
          </a:prstGeom>
        </p:spPr>
      </p:pic>
      <p:sp>
        <p:nvSpPr>
          <p:cNvPr id="16" name="TextBox 15">
            <a:extLst>
              <a:ext uri="{FF2B5EF4-FFF2-40B4-BE49-F238E27FC236}">
                <a16:creationId xmlns:a16="http://schemas.microsoft.com/office/drawing/2014/main" id="{E7996E0C-CE3B-8999-E470-060128DBE6D9}"/>
              </a:ext>
            </a:extLst>
          </p:cNvPr>
          <p:cNvSpPr txBox="1"/>
          <p:nvPr/>
        </p:nvSpPr>
        <p:spPr>
          <a:xfrm>
            <a:off x="149902" y="1843790"/>
            <a:ext cx="4706911" cy="4871803"/>
          </a:xfrm>
          <a:prstGeom prst="rect">
            <a:avLst/>
          </a:prstGeom>
          <a:noFill/>
          <a:ln w="25400">
            <a:solidFill>
              <a:schemeClr val="accent1"/>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B7E33B8B-6B33-D8FE-A1DA-641DE3F777F6}"/>
              </a:ext>
            </a:extLst>
          </p:cNvPr>
          <p:cNvSpPr txBox="1"/>
          <p:nvPr/>
        </p:nvSpPr>
        <p:spPr>
          <a:xfrm>
            <a:off x="6096000" y="2423325"/>
            <a:ext cx="5418660" cy="3227967"/>
          </a:xfrm>
          <a:prstGeom prst="rect">
            <a:avLst/>
          </a:prstGeom>
          <a:noFill/>
          <a:ln w="25400">
            <a:solidFill>
              <a:schemeClr val="accent1"/>
            </a:solidFill>
          </a:ln>
        </p:spPr>
        <p:txBody>
          <a:bodyPr wrap="square" rtlCol="0">
            <a:spAutoFit/>
          </a:bodyPr>
          <a:lstStyle/>
          <a:p>
            <a:endParaRPr lang="en-US" dirty="0"/>
          </a:p>
        </p:txBody>
      </p:sp>
      <p:sp>
        <p:nvSpPr>
          <p:cNvPr id="3" name="Rectangle: Rounded Corners 2">
            <a:hlinkClick r:id="rId6" action="ppaction://hlinksldjump"/>
            <a:extLst>
              <a:ext uri="{FF2B5EF4-FFF2-40B4-BE49-F238E27FC236}">
                <a16:creationId xmlns:a16="http://schemas.microsoft.com/office/drawing/2014/main" id="{DAF87A4C-0345-B189-A444-CAE3B0EC7EAB}"/>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561629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74A4D-30F3-CCD2-5C61-0D246C512108}"/>
              </a:ext>
            </a:extLst>
          </p:cNvPr>
          <p:cNvSpPr>
            <a:spLocks noGrp="1"/>
          </p:cNvSpPr>
          <p:nvPr>
            <p:ph type="title"/>
          </p:nvPr>
        </p:nvSpPr>
        <p:spPr/>
        <p:txBody>
          <a:bodyPr/>
          <a:lstStyle/>
          <a:p>
            <a:r>
              <a:rPr lang="en-US" dirty="0"/>
              <a:t>Question 9 and mark scheme</a:t>
            </a:r>
          </a:p>
        </p:txBody>
      </p:sp>
      <p:pic>
        <p:nvPicPr>
          <p:cNvPr id="6" name="Picture 5" descr="A table with numbers and equations&#10;&#10;Description automatically generated">
            <a:extLst>
              <a:ext uri="{FF2B5EF4-FFF2-40B4-BE49-F238E27FC236}">
                <a16:creationId xmlns:a16="http://schemas.microsoft.com/office/drawing/2014/main" id="{DA2B6B00-277C-C792-2F0D-7BA8CA0988DA}"/>
              </a:ext>
            </a:extLst>
          </p:cNvPr>
          <p:cNvPicPr>
            <a:picLocks noChangeAspect="1"/>
          </p:cNvPicPr>
          <p:nvPr/>
        </p:nvPicPr>
        <p:blipFill>
          <a:blip r:embed="rId3"/>
          <a:stretch>
            <a:fillRect/>
          </a:stretch>
        </p:blipFill>
        <p:spPr>
          <a:xfrm>
            <a:off x="177800" y="1772483"/>
            <a:ext cx="5918200" cy="3822700"/>
          </a:xfrm>
          <a:prstGeom prst="rect">
            <a:avLst/>
          </a:prstGeom>
          <a:noFill/>
          <a:ln w="25400">
            <a:solidFill>
              <a:schemeClr val="accent1"/>
            </a:solidFill>
          </a:ln>
        </p:spPr>
      </p:pic>
      <p:sp>
        <p:nvSpPr>
          <p:cNvPr id="8" name="TextBox 7">
            <a:extLst>
              <a:ext uri="{FF2B5EF4-FFF2-40B4-BE49-F238E27FC236}">
                <a16:creationId xmlns:a16="http://schemas.microsoft.com/office/drawing/2014/main" id="{F75D7C26-5966-ECC3-1AF2-0DC3E05BBA3F}"/>
              </a:ext>
            </a:extLst>
          </p:cNvPr>
          <p:cNvSpPr txBox="1"/>
          <p:nvPr/>
        </p:nvSpPr>
        <p:spPr>
          <a:xfrm>
            <a:off x="6273383" y="1772483"/>
            <a:ext cx="6100996"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9.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first 3 terms of a geometric sequence are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4AAEF12-6F19-DFF1-4E6D-8BC865C5B3CE}"/>
              </a:ext>
            </a:extLst>
          </p:cNvPr>
          <p:cNvSpPr txBox="1"/>
          <p:nvPr/>
        </p:nvSpPr>
        <p:spPr>
          <a:xfrm>
            <a:off x="5533869" y="2217340"/>
            <a:ext cx="6100996" cy="369332"/>
          </a:xfrm>
          <a:prstGeom prst="rect">
            <a:avLst/>
          </a:prstGeom>
          <a:noFill/>
        </p:spPr>
        <p:txBody>
          <a:bodyPr wrap="square">
            <a:spAutoFit/>
          </a:bodyPr>
          <a:lstStyle/>
          <a:p>
            <a:pPr algn="ctr">
              <a:tabLst>
                <a:tab pos="810260" algn="l"/>
                <a:tab pos="1620520" algn="l"/>
              </a:tabLst>
            </a:pP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3</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4</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 –5</a:t>
            </a: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	9</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7 –2</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dirty="0">
                <a:effectLst/>
                <a:latin typeface="Times New Roman" panose="02020603050405020304" pitchFamily="18" charset="0"/>
                <a:ea typeface="Aptos" panose="020B0004020202020204" pitchFamily="34" charset="0"/>
                <a:cs typeface="Times New Roman" panose="02020603050405020304" pitchFamily="18" charset="0"/>
              </a:rPr>
              <a:t>	3</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800" i="1" kern="0" baseline="3000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800" kern="0" baseline="30000" dirty="0">
                <a:effectLst/>
                <a:latin typeface="Times New Roman" panose="02020603050405020304" pitchFamily="18" charset="0"/>
                <a:ea typeface="Aptos" panose="020B0004020202020204" pitchFamily="34" charset="0"/>
                <a:cs typeface="Times New Roman" panose="02020603050405020304" pitchFamily="18" charset="0"/>
              </a:rPr>
              <a:t> –1)</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65B2040-5A2B-FB36-C8E5-5D941A39BA02}"/>
              </a:ext>
            </a:extLst>
          </p:cNvPr>
          <p:cNvSpPr txBox="1"/>
          <p:nvPr/>
        </p:nvSpPr>
        <p:spPr>
          <a:xfrm>
            <a:off x="6751819" y="2708364"/>
            <a:ext cx="2945567" cy="397096"/>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a constant.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7A382E4E-8F5A-8A35-AC8B-2D851E542F23}"/>
              </a:ext>
            </a:extLst>
          </p:cNvPr>
          <p:cNvSpPr txBox="1"/>
          <p:nvPr/>
        </p:nvSpPr>
        <p:spPr>
          <a:xfrm>
            <a:off x="6743074" y="3214658"/>
            <a:ext cx="5039195" cy="553998"/>
          </a:xfrm>
          <a:prstGeom prst="rect">
            <a:avLst/>
          </a:prstGeom>
          <a:noFill/>
        </p:spPr>
        <p:txBody>
          <a:bodyPr wrap="square">
            <a:spAutoFit/>
          </a:bodyPr>
          <a:lstStyle/>
          <a:p>
            <a:pPr marL="342900" indent="-342900">
              <a:buAutoNum type="alphaLcParenBoth"/>
            </a:pPr>
            <a:r>
              <a:rPr lang="en-GB" sz="1500" kern="0" dirty="0">
                <a:effectLst/>
                <a:latin typeface="Times New Roman" panose="02020603050405020304" pitchFamily="18" charset="0"/>
                <a:ea typeface="Aptos" panose="020B0004020202020204" pitchFamily="34" charset="0"/>
              </a:rPr>
              <a:t>Using algebra and making your reasoning clear, prove that</a:t>
            </a:r>
          </a:p>
          <a:p>
            <a:r>
              <a:rPr lang="en-GB" sz="1500" kern="0" dirty="0">
                <a:effectLst/>
                <a:latin typeface="Times New Roman" panose="02020603050405020304" pitchFamily="18" charset="0"/>
                <a:ea typeface="Aptos" panose="020B0004020202020204" pitchFamily="34" charset="0"/>
              </a:rPr>
              <a:t>        </a:t>
            </a:r>
            <a:endParaRPr lang="en-US" sz="1500" dirty="0"/>
          </a:p>
        </p:txBody>
      </p:sp>
      <p:graphicFrame>
        <p:nvGraphicFramePr>
          <p:cNvPr id="14" name="Object 13">
            <a:extLst>
              <a:ext uri="{FF2B5EF4-FFF2-40B4-BE49-F238E27FC236}">
                <a16:creationId xmlns:a16="http://schemas.microsoft.com/office/drawing/2014/main" id="{F220EC4F-B7F7-A6E7-6A74-8241F9570E69}"/>
              </a:ext>
            </a:extLst>
          </p:cNvPr>
          <p:cNvGraphicFramePr>
            <a:graphicFrameLocks noChangeAspect="1"/>
          </p:cNvGraphicFramePr>
          <p:nvPr>
            <p:extLst>
              <p:ext uri="{D42A27DB-BD31-4B8C-83A1-F6EECF244321}">
                <p14:modId xmlns:p14="http://schemas.microsoft.com/office/powerpoint/2010/main" val="295633631"/>
              </p:ext>
            </p:extLst>
          </p:nvPr>
        </p:nvGraphicFramePr>
        <p:xfrm>
          <a:off x="7559186" y="3489261"/>
          <a:ext cx="243137" cy="432841"/>
        </p:xfrm>
        <a:graphic>
          <a:graphicData uri="http://schemas.openxmlformats.org/presentationml/2006/ole">
            <mc:AlternateContent xmlns:mc="http://schemas.openxmlformats.org/markup-compatibility/2006">
              <mc:Choice xmlns:v="urn:schemas-microsoft-com:vml" Requires="v">
                <p:oleObj r:id="rId4" imgW="3505200" imgH="9067800" progId="Equation.DSMT4">
                  <p:embed/>
                </p:oleObj>
              </mc:Choice>
              <mc:Fallback>
                <p:oleObj r:id="rId4" imgW="3505200" imgH="9067800" progId="Equation.DSMT4">
                  <p:embed/>
                  <p:pic>
                    <p:nvPicPr>
                      <p:cNvPr id="14" name="Object 13">
                        <a:extLst>
                          <a:ext uri="{FF2B5EF4-FFF2-40B4-BE49-F238E27FC236}">
                            <a16:creationId xmlns:a16="http://schemas.microsoft.com/office/drawing/2014/main" id="{F220EC4F-B7F7-A6E7-6A74-8241F9570E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9186" y="3489261"/>
                        <a:ext cx="243137" cy="432841"/>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3FE1CA0D-6A72-22FB-5427-E4F880529C33}"/>
              </a:ext>
            </a:extLst>
          </p:cNvPr>
          <p:cNvSpPr txBox="1"/>
          <p:nvPr/>
        </p:nvSpPr>
        <p:spPr>
          <a:xfrm>
            <a:off x="6743074" y="4002439"/>
            <a:ext cx="5271126" cy="1592744"/>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500" kern="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Hence find the sum to infinity of the geometric sequence.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9 is 6 marks)</a:t>
            </a:r>
            <a:endParaRPr lang="en-US" sz="1500" dirty="0"/>
          </a:p>
        </p:txBody>
      </p:sp>
      <p:sp>
        <p:nvSpPr>
          <p:cNvPr id="17" name="TextBox 16">
            <a:extLst>
              <a:ext uri="{FF2B5EF4-FFF2-40B4-BE49-F238E27FC236}">
                <a16:creationId xmlns:a16="http://schemas.microsoft.com/office/drawing/2014/main" id="{FA9DE4EC-11F3-CF83-0099-59D4705C742F}"/>
              </a:ext>
            </a:extLst>
          </p:cNvPr>
          <p:cNvSpPr txBox="1"/>
          <p:nvPr/>
        </p:nvSpPr>
        <p:spPr>
          <a:xfrm>
            <a:off x="6273383" y="1772483"/>
            <a:ext cx="5740817" cy="4062335"/>
          </a:xfrm>
          <a:prstGeom prst="rect">
            <a:avLst/>
          </a:prstGeom>
          <a:noFill/>
          <a:ln w="25400">
            <a:solidFill>
              <a:schemeClr val="accent1"/>
            </a:solidFill>
          </a:ln>
        </p:spPr>
        <p:txBody>
          <a:bodyPr wrap="square" rtlCol="0">
            <a:spAutoFit/>
          </a:bodyPr>
          <a:lstStyle/>
          <a:p>
            <a:endParaRPr lang="en-US" dirty="0"/>
          </a:p>
        </p:txBody>
      </p:sp>
      <p:sp>
        <p:nvSpPr>
          <p:cNvPr id="18" name="Rectangle: Rounded Corners 12">
            <a:hlinkClick r:id="rId6" action="ppaction://hlinksldjump"/>
            <a:extLst>
              <a:ext uri="{FF2B5EF4-FFF2-40B4-BE49-F238E27FC236}">
                <a16:creationId xmlns:a16="http://schemas.microsoft.com/office/drawing/2014/main" id="{AB46166C-7BCF-6468-88F5-9767B335A3B0}"/>
              </a:ext>
            </a:extLst>
          </p:cNvPr>
          <p:cNvSpPr/>
          <p:nvPr/>
        </p:nvSpPr>
        <p:spPr>
          <a:xfrm>
            <a:off x="11537658" y="0"/>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3" name="TextBox 2">
            <a:extLst>
              <a:ext uri="{FF2B5EF4-FFF2-40B4-BE49-F238E27FC236}">
                <a16:creationId xmlns:a16="http://schemas.microsoft.com/office/drawing/2014/main" id="{E58E0EEA-E7CE-85A1-D405-BCAE1DB29A68}"/>
              </a:ext>
            </a:extLst>
          </p:cNvPr>
          <p:cNvSpPr txBox="1"/>
          <p:nvPr/>
        </p:nvSpPr>
        <p:spPr>
          <a:xfrm>
            <a:off x="7190509" y="3552235"/>
            <a:ext cx="554975" cy="323165"/>
          </a:xfrm>
          <a:prstGeom prst="rect">
            <a:avLst/>
          </a:prstGeom>
          <a:noFill/>
        </p:spPr>
        <p:txBody>
          <a:bodyPr wrap="square" rtlCol="0">
            <a:spAutoFit/>
          </a:bodyPr>
          <a:lstStyle/>
          <a:p>
            <a:r>
              <a:rPr lang="en-GB" sz="1500" i="1" dirty="0">
                <a:latin typeface="Times New Roman" panose="02020603050405020304" pitchFamily="18" charset="0"/>
                <a:cs typeface="Times New Roman" panose="02020603050405020304" pitchFamily="18" charset="0"/>
              </a:rPr>
              <a:t>k =</a:t>
            </a:r>
          </a:p>
        </p:txBody>
      </p:sp>
    </p:spTree>
    <p:extLst>
      <p:ext uri="{BB962C8B-B14F-4D97-AF65-F5344CB8AC3E}">
        <p14:creationId xmlns:p14="http://schemas.microsoft.com/office/powerpoint/2010/main" val="2995105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3288941513"/>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3"/>
          <a:stretch>
            <a:fillRect/>
          </a:stretch>
        </p:blipFill>
        <p:spPr>
          <a:xfrm>
            <a:off x="3851498" y="384144"/>
            <a:ext cx="314476" cy="330200"/>
          </a:xfrm>
          <a:prstGeom prst="rect">
            <a:avLst/>
          </a:prstGeom>
        </p:spPr>
      </p:pic>
      <p:pic>
        <p:nvPicPr>
          <p:cNvPr id="7" name="Picture 6" descr="A table with numbers and equations&#10;&#10;Description automatically generated">
            <a:extLst>
              <a:ext uri="{FF2B5EF4-FFF2-40B4-BE49-F238E27FC236}">
                <a16:creationId xmlns:a16="http://schemas.microsoft.com/office/drawing/2014/main" id="{B0BB5941-7382-B6B8-20F8-A03169006478}"/>
              </a:ext>
            </a:extLst>
          </p:cNvPr>
          <p:cNvPicPr>
            <a:picLocks noChangeAspect="1"/>
          </p:cNvPicPr>
          <p:nvPr/>
        </p:nvPicPr>
        <p:blipFill>
          <a:blip r:embed="rId4"/>
          <a:stretch>
            <a:fillRect/>
          </a:stretch>
        </p:blipFill>
        <p:spPr>
          <a:xfrm>
            <a:off x="26607" y="903055"/>
            <a:ext cx="4139367" cy="2814507"/>
          </a:xfrm>
          <a:prstGeom prst="rect">
            <a:avLst/>
          </a:prstGeom>
        </p:spPr>
      </p:pic>
      <p:sp>
        <p:nvSpPr>
          <p:cNvPr id="8" name="Rectangle: Rounded Corners 12">
            <a:hlinkClick r:id="rId5"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10" name="Picture 9" descr="A close-up of a paper&#10;&#10;Description automatically generated">
            <a:extLst>
              <a:ext uri="{FF2B5EF4-FFF2-40B4-BE49-F238E27FC236}">
                <a16:creationId xmlns:a16="http://schemas.microsoft.com/office/drawing/2014/main" id="{2863D1C4-3745-0348-1EFB-DC248BB0D7CF}"/>
              </a:ext>
            </a:extLst>
          </p:cNvPr>
          <p:cNvPicPr>
            <a:picLocks noChangeAspect="1"/>
          </p:cNvPicPr>
          <p:nvPr/>
        </p:nvPicPr>
        <p:blipFill rotWithShape="1">
          <a:blip r:embed="rId6"/>
          <a:srcRect l="1" r="23343"/>
          <a:stretch/>
        </p:blipFill>
        <p:spPr>
          <a:xfrm>
            <a:off x="4242558" y="1290503"/>
            <a:ext cx="3706883" cy="2814506"/>
          </a:xfrm>
          <a:prstGeom prst="rect">
            <a:avLst/>
          </a:prstGeom>
        </p:spPr>
      </p:pic>
      <p:pic>
        <p:nvPicPr>
          <p:cNvPr id="12" name="Picture 11" descr="A close-up of a paper with writing&#10;&#10;Description automatically generated">
            <a:extLst>
              <a:ext uri="{FF2B5EF4-FFF2-40B4-BE49-F238E27FC236}">
                <a16:creationId xmlns:a16="http://schemas.microsoft.com/office/drawing/2014/main" id="{CA005627-4FB2-F39E-CB68-72FEFAA33029}"/>
              </a:ext>
            </a:extLst>
          </p:cNvPr>
          <p:cNvPicPr>
            <a:picLocks noChangeAspect="1"/>
          </p:cNvPicPr>
          <p:nvPr/>
        </p:nvPicPr>
        <p:blipFill>
          <a:blip r:embed="rId7"/>
          <a:stretch>
            <a:fillRect/>
          </a:stretch>
        </p:blipFill>
        <p:spPr>
          <a:xfrm>
            <a:off x="8029429" y="1270000"/>
            <a:ext cx="3947712" cy="2612452"/>
          </a:xfrm>
          <a:prstGeom prst="rect">
            <a:avLst/>
          </a:prstGeom>
        </p:spPr>
      </p:pic>
      <p:sp>
        <p:nvSpPr>
          <p:cNvPr id="13" name="Rectangle: Rounded Corners 26">
            <a:extLst>
              <a:ext uri="{FF2B5EF4-FFF2-40B4-BE49-F238E27FC236}">
                <a16:creationId xmlns:a16="http://schemas.microsoft.com/office/drawing/2014/main" id="{BD2903E9-C688-528C-E96D-3DC8746DA9FD}"/>
              </a:ext>
            </a:extLst>
          </p:cNvPr>
          <p:cNvSpPr/>
          <p:nvPr/>
        </p:nvSpPr>
        <p:spPr>
          <a:xfrm>
            <a:off x="7061014" y="1605382"/>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4" name="Rectangle: Rounded Corners 26">
            <a:extLst>
              <a:ext uri="{FF2B5EF4-FFF2-40B4-BE49-F238E27FC236}">
                <a16:creationId xmlns:a16="http://schemas.microsoft.com/office/drawing/2014/main" id="{6AB81A49-20A0-D770-F118-84741E79B928}"/>
              </a:ext>
            </a:extLst>
          </p:cNvPr>
          <p:cNvSpPr/>
          <p:nvPr/>
        </p:nvSpPr>
        <p:spPr>
          <a:xfrm>
            <a:off x="6791927" y="3616633"/>
            <a:ext cx="506235"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5" name="Rectangle: Rounded Corners 26">
            <a:extLst>
              <a:ext uri="{FF2B5EF4-FFF2-40B4-BE49-F238E27FC236}">
                <a16:creationId xmlns:a16="http://schemas.microsoft.com/office/drawing/2014/main" id="{87841571-1B74-FCBA-9A1B-52DFCABE51F0}"/>
              </a:ext>
            </a:extLst>
          </p:cNvPr>
          <p:cNvSpPr/>
          <p:nvPr/>
        </p:nvSpPr>
        <p:spPr>
          <a:xfrm>
            <a:off x="7120236" y="2576226"/>
            <a:ext cx="489724"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6" name="Rectangle: Rounded Corners 26">
            <a:extLst>
              <a:ext uri="{FF2B5EF4-FFF2-40B4-BE49-F238E27FC236}">
                <a16:creationId xmlns:a16="http://schemas.microsoft.com/office/drawing/2014/main" id="{1C66F9C8-11DC-C626-D88C-FEDE47E4C823}"/>
              </a:ext>
            </a:extLst>
          </p:cNvPr>
          <p:cNvSpPr/>
          <p:nvPr/>
        </p:nvSpPr>
        <p:spPr>
          <a:xfrm>
            <a:off x="11650910" y="276871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7" name="Rectangle: Rounded Corners 26">
            <a:extLst>
              <a:ext uri="{FF2B5EF4-FFF2-40B4-BE49-F238E27FC236}">
                <a16:creationId xmlns:a16="http://schemas.microsoft.com/office/drawing/2014/main" id="{E006641D-0CAC-B911-0C83-C33FC631841D}"/>
              </a:ext>
            </a:extLst>
          </p:cNvPr>
          <p:cNvSpPr/>
          <p:nvPr/>
        </p:nvSpPr>
        <p:spPr>
          <a:xfrm>
            <a:off x="10157124" y="145206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8" name="Rectangle: Rounded Corners 26">
            <a:extLst>
              <a:ext uri="{FF2B5EF4-FFF2-40B4-BE49-F238E27FC236}">
                <a16:creationId xmlns:a16="http://schemas.microsoft.com/office/drawing/2014/main" id="{94B31C64-B9E7-5716-3565-0F4510854C0C}"/>
              </a:ext>
            </a:extLst>
          </p:cNvPr>
          <p:cNvSpPr/>
          <p:nvPr/>
        </p:nvSpPr>
        <p:spPr>
          <a:xfrm>
            <a:off x="11231647" y="213021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9" name="TextBox 18">
            <a:extLst>
              <a:ext uri="{FF2B5EF4-FFF2-40B4-BE49-F238E27FC236}">
                <a16:creationId xmlns:a16="http://schemas.microsoft.com/office/drawing/2014/main" id="{6608A3DC-04D3-35B1-AA8E-BCC64E11E6D0}"/>
              </a:ext>
            </a:extLst>
          </p:cNvPr>
          <p:cNvSpPr txBox="1"/>
          <p:nvPr/>
        </p:nvSpPr>
        <p:spPr>
          <a:xfrm>
            <a:off x="2096290" y="4108809"/>
            <a:ext cx="2563603" cy="1477328"/>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Uses the 3 terms to set up an equation in </a:t>
            </a:r>
            <a:r>
              <a:rPr lang="en-GB" sz="1500" i="1" dirty="0"/>
              <a:t>k</a:t>
            </a:r>
            <a:r>
              <a:rPr lang="en-GB" sz="1500" dirty="0"/>
              <a:t> and reaches a common base by replacing 9 with 3</a:t>
            </a:r>
            <a:r>
              <a:rPr lang="en-GB" sz="1500" baseline="30000" dirty="0"/>
              <a:t>2</a:t>
            </a:r>
            <a:r>
              <a:rPr lang="en-GB" sz="1500" dirty="0"/>
              <a:t> and uses the power law of indices correctly</a:t>
            </a:r>
          </a:p>
        </p:txBody>
      </p:sp>
      <p:sp>
        <p:nvSpPr>
          <p:cNvPr id="20" name="TextBox 19">
            <a:extLst>
              <a:ext uri="{FF2B5EF4-FFF2-40B4-BE49-F238E27FC236}">
                <a16:creationId xmlns:a16="http://schemas.microsoft.com/office/drawing/2014/main" id="{F42CACD5-C6ED-5645-6C51-D798B23A0D5B}"/>
              </a:ext>
            </a:extLst>
          </p:cNvPr>
          <p:cNvSpPr txBox="1"/>
          <p:nvPr/>
        </p:nvSpPr>
        <p:spPr>
          <a:xfrm>
            <a:off x="2096290" y="5977384"/>
            <a:ext cx="2563603" cy="553998"/>
          </a:xfrm>
          <a:prstGeom prst="rect">
            <a:avLst/>
          </a:prstGeom>
          <a:solidFill>
            <a:schemeClr val="accent6">
              <a:lumMod val="20000"/>
              <a:lumOff val="80000"/>
            </a:schemeClr>
          </a:solidFill>
        </p:spPr>
        <p:txBody>
          <a:bodyPr wrap="square" rtlCol="0">
            <a:spAutoFit/>
          </a:bodyPr>
          <a:lstStyle/>
          <a:p>
            <a:r>
              <a:rPr lang="en-GB" sz="1500" dirty="0"/>
              <a:t>dM1: Correct processing leading to a value for </a:t>
            </a:r>
            <a:r>
              <a:rPr lang="en-GB" sz="1500" i="1" dirty="0"/>
              <a:t>k</a:t>
            </a:r>
            <a:endParaRPr lang="en-GB" sz="1500" dirty="0"/>
          </a:p>
        </p:txBody>
      </p:sp>
      <p:sp>
        <p:nvSpPr>
          <p:cNvPr id="21" name="TextBox 20">
            <a:extLst>
              <a:ext uri="{FF2B5EF4-FFF2-40B4-BE49-F238E27FC236}">
                <a16:creationId xmlns:a16="http://schemas.microsoft.com/office/drawing/2014/main" id="{74D29D96-C67C-8714-45BE-F6563DB5B427}"/>
              </a:ext>
            </a:extLst>
          </p:cNvPr>
          <p:cNvSpPr txBox="1"/>
          <p:nvPr/>
        </p:nvSpPr>
        <p:spPr>
          <a:xfrm>
            <a:off x="4909818" y="5537710"/>
            <a:ext cx="2245945" cy="553998"/>
          </a:xfrm>
          <a:prstGeom prst="rect">
            <a:avLst/>
          </a:prstGeom>
          <a:solidFill>
            <a:schemeClr val="accent6">
              <a:lumMod val="20000"/>
              <a:lumOff val="80000"/>
            </a:schemeClr>
          </a:solidFill>
        </p:spPr>
        <p:txBody>
          <a:bodyPr wrap="square" rtlCol="0">
            <a:spAutoFit/>
          </a:bodyPr>
          <a:lstStyle/>
          <a:p>
            <a:r>
              <a:rPr lang="en-GB" sz="1500" dirty="0"/>
              <a:t>A1*: Correct value following correct working </a:t>
            </a:r>
            <a:endParaRPr lang="en-GB" sz="1500" dirty="0">
              <a:solidFill>
                <a:sysClr val="windowText" lastClr="000000"/>
              </a:solidFill>
            </a:endParaRPr>
          </a:p>
        </p:txBody>
      </p:sp>
      <p:sp>
        <p:nvSpPr>
          <p:cNvPr id="22" name="Rectangle: Rounded Corners 6">
            <a:extLst>
              <a:ext uri="{FF2B5EF4-FFF2-40B4-BE49-F238E27FC236}">
                <a16:creationId xmlns:a16="http://schemas.microsoft.com/office/drawing/2014/main" id="{82FA98A7-1015-5F47-5A79-6B6DA57446A0}"/>
              </a:ext>
            </a:extLst>
          </p:cNvPr>
          <p:cNvSpPr/>
          <p:nvPr/>
        </p:nvSpPr>
        <p:spPr>
          <a:xfrm>
            <a:off x="5519508" y="437725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3" name="Rectangle: Rounded Corners 6">
            <a:extLst>
              <a:ext uri="{FF2B5EF4-FFF2-40B4-BE49-F238E27FC236}">
                <a16:creationId xmlns:a16="http://schemas.microsoft.com/office/drawing/2014/main" id="{28E0B613-2C5B-23C6-0C6A-D392E3231697}"/>
              </a:ext>
            </a:extLst>
          </p:cNvPr>
          <p:cNvSpPr/>
          <p:nvPr/>
        </p:nvSpPr>
        <p:spPr>
          <a:xfrm>
            <a:off x="10818256" y="42363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4" name="Rectangle: Rounded Corners 6">
            <a:extLst>
              <a:ext uri="{FF2B5EF4-FFF2-40B4-BE49-F238E27FC236}">
                <a16:creationId xmlns:a16="http://schemas.microsoft.com/office/drawing/2014/main" id="{1EF4174F-2131-0D92-665C-C6FE83C0B1C0}"/>
              </a:ext>
            </a:extLst>
          </p:cNvPr>
          <p:cNvSpPr/>
          <p:nvPr/>
        </p:nvSpPr>
        <p:spPr>
          <a:xfrm>
            <a:off x="11086098" y="567175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sp>
        <p:nvSpPr>
          <p:cNvPr id="25" name="TextBox 24">
            <a:extLst>
              <a:ext uri="{FF2B5EF4-FFF2-40B4-BE49-F238E27FC236}">
                <a16:creationId xmlns:a16="http://schemas.microsoft.com/office/drawing/2014/main" id="{7F352E2F-225A-AC3D-DEB9-D6436417EF52}"/>
              </a:ext>
            </a:extLst>
          </p:cNvPr>
          <p:cNvSpPr txBox="1"/>
          <p:nvPr/>
        </p:nvSpPr>
        <p:spPr>
          <a:xfrm>
            <a:off x="7620788" y="3906537"/>
            <a:ext cx="2563603" cy="1015663"/>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M0: The attempt to find </a:t>
            </a:r>
            <a:r>
              <a:rPr lang="en-GB" sz="1500" i="1" dirty="0"/>
              <a:t>r</a:t>
            </a:r>
            <a:r>
              <a:rPr lang="en-GB" sz="1500" dirty="0"/>
              <a:t> is not acceptable. They have just used </a:t>
            </a:r>
            <a:r>
              <a:rPr lang="en-GB" sz="1500" i="1" dirty="0"/>
              <a:t>k</a:t>
            </a:r>
            <a:endParaRPr lang="en-GB" sz="1500" dirty="0"/>
          </a:p>
        </p:txBody>
      </p:sp>
      <p:sp>
        <p:nvSpPr>
          <p:cNvPr id="26" name="TextBox 25">
            <a:extLst>
              <a:ext uri="{FF2B5EF4-FFF2-40B4-BE49-F238E27FC236}">
                <a16:creationId xmlns:a16="http://schemas.microsoft.com/office/drawing/2014/main" id="{798C0BE1-2BE1-9C57-3300-8E09823BFD64}"/>
              </a:ext>
            </a:extLst>
          </p:cNvPr>
          <p:cNvSpPr txBox="1"/>
          <p:nvPr/>
        </p:nvSpPr>
        <p:spPr>
          <a:xfrm>
            <a:off x="7609960" y="5254168"/>
            <a:ext cx="2657344" cy="553998"/>
          </a:xfrm>
          <a:prstGeom prst="rect">
            <a:avLst/>
          </a:prstGeom>
          <a:solidFill>
            <a:schemeClr val="accent2">
              <a:lumMod val="20000"/>
              <a:lumOff val="80000"/>
            </a:schemeClr>
          </a:solidFill>
        </p:spPr>
        <p:txBody>
          <a:bodyPr wrap="square" rtlCol="0">
            <a:spAutoFit/>
          </a:bodyPr>
          <a:lstStyle/>
          <a:p>
            <a:r>
              <a:rPr lang="en-GB" sz="1500" dirty="0"/>
              <a:t>M0: Requires a valid attempt to find </a:t>
            </a:r>
            <a:r>
              <a:rPr lang="en-GB" sz="1500" i="1" dirty="0"/>
              <a:t>r</a:t>
            </a:r>
            <a:r>
              <a:rPr lang="en-GB" sz="1500" dirty="0"/>
              <a:t>. Note also that | </a:t>
            </a:r>
            <a:r>
              <a:rPr lang="en-GB" sz="1500" i="1" dirty="0"/>
              <a:t>r</a:t>
            </a:r>
            <a:r>
              <a:rPr lang="en-GB" sz="1500" dirty="0"/>
              <a:t> | &gt; 1</a:t>
            </a:r>
          </a:p>
        </p:txBody>
      </p:sp>
      <p:sp>
        <p:nvSpPr>
          <p:cNvPr id="27" name="TextBox 26">
            <a:extLst>
              <a:ext uri="{FF2B5EF4-FFF2-40B4-BE49-F238E27FC236}">
                <a16:creationId xmlns:a16="http://schemas.microsoft.com/office/drawing/2014/main" id="{E164D55A-FBD3-B87D-5499-CA7BB88DA830}"/>
              </a:ext>
            </a:extLst>
          </p:cNvPr>
          <p:cNvSpPr txBox="1"/>
          <p:nvPr/>
        </p:nvSpPr>
        <p:spPr>
          <a:xfrm>
            <a:off x="7609960" y="6168124"/>
            <a:ext cx="2563603" cy="323165"/>
          </a:xfrm>
          <a:prstGeom prst="rect">
            <a:avLst/>
          </a:prstGeom>
          <a:solidFill>
            <a:schemeClr val="accent2">
              <a:lumMod val="20000"/>
              <a:lumOff val="80000"/>
            </a:schemeClr>
          </a:solidFill>
        </p:spPr>
        <p:txBody>
          <a:bodyPr wrap="square" rtlCol="0">
            <a:spAutoFit/>
          </a:bodyPr>
          <a:lstStyle/>
          <a:p>
            <a:r>
              <a:rPr lang="en-GB" sz="1500" dirty="0"/>
              <a:t>A0: Follows M0M0 </a:t>
            </a:r>
          </a:p>
        </p:txBody>
      </p:sp>
    </p:spTree>
    <p:extLst>
      <p:ext uri="{BB962C8B-B14F-4D97-AF65-F5344CB8AC3E}">
        <p14:creationId xmlns:p14="http://schemas.microsoft.com/office/powerpoint/2010/main" val="248566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math equations on a piece of paper&#10;&#10;Description automatically generated">
            <a:extLst>
              <a:ext uri="{FF2B5EF4-FFF2-40B4-BE49-F238E27FC236}">
                <a16:creationId xmlns:a16="http://schemas.microsoft.com/office/drawing/2014/main" id="{B0172A41-1B55-A556-856B-4FC21D7D299C}"/>
              </a:ext>
            </a:extLst>
          </p:cNvPr>
          <p:cNvPicPr>
            <a:picLocks noChangeAspect="1"/>
          </p:cNvPicPr>
          <p:nvPr/>
        </p:nvPicPr>
        <p:blipFill>
          <a:blip r:embed="rId2"/>
          <a:stretch>
            <a:fillRect/>
          </a:stretch>
        </p:blipFill>
        <p:spPr>
          <a:xfrm>
            <a:off x="7806557" y="2128251"/>
            <a:ext cx="3252139" cy="1642812"/>
          </a:xfrm>
          <a:prstGeom prst="rect">
            <a:avLst/>
          </a:prstGeom>
        </p:spPr>
      </p:pic>
      <p:pic>
        <p:nvPicPr>
          <p:cNvPr id="9" name="Picture 8" descr="A math equations on a lined paper&#10;&#10;Description automatically generated">
            <a:extLst>
              <a:ext uri="{FF2B5EF4-FFF2-40B4-BE49-F238E27FC236}">
                <a16:creationId xmlns:a16="http://schemas.microsoft.com/office/drawing/2014/main" id="{643F7C34-BE4F-92D6-EFC6-BD7B45CF6E91}"/>
              </a:ext>
            </a:extLst>
          </p:cNvPr>
          <p:cNvPicPr>
            <a:picLocks noChangeAspect="1"/>
          </p:cNvPicPr>
          <p:nvPr/>
        </p:nvPicPr>
        <p:blipFill>
          <a:blip r:embed="rId3"/>
          <a:stretch>
            <a:fillRect/>
          </a:stretch>
        </p:blipFill>
        <p:spPr>
          <a:xfrm>
            <a:off x="4279335" y="2587538"/>
            <a:ext cx="3404165" cy="2407423"/>
          </a:xfrm>
          <a:prstGeom prst="rect">
            <a:avLst/>
          </a:prstGeom>
        </p:spPr>
      </p:pic>
      <p:pic>
        <p:nvPicPr>
          <p:cNvPr id="3" name="Picture 2" descr="A math equations on a piece of paper&#10;&#10;Description automatically generated">
            <a:extLst>
              <a:ext uri="{FF2B5EF4-FFF2-40B4-BE49-F238E27FC236}">
                <a16:creationId xmlns:a16="http://schemas.microsoft.com/office/drawing/2014/main" id="{34FD3623-18A5-4AE7-9393-868F792A6F81}"/>
              </a:ext>
            </a:extLst>
          </p:cNvPr>
          <p:cNvPicPr>
            <a:picLocks noChangeAspect="1"/>
          </p:cNvPicPr>
          <p:nvPr/>
        </p:nvPicPr>
        <p:blipFill>
          <a:blip r:embed="rId4"/>
          <a:stretch>
            <a:fillRect/>
          </a:stretch>
        </p:blipFill>
        <p:spPr>
          <a:xfrm>
            <a:off x="4352035" y="832434"/>
            <a:ext cx="3331465" cy="1746367"/>
          </a:xfrm>
          <a:prstGeom prst="rect">
            <a:avLst/>
          </a:prstGeom>
        </p:spPr>
      </p:pic>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3461874811"/>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5"/>
          <a:stretch>
            <a:fillRect/>
          </a:stretch>
        </p:blipFill>
        <p:spPr>
          <a:xfrm>
            <a:off x="3851498" y="384144"/>
            <a:ext cx="314476" cy="330200"/>
          </a:xfrm>
          <a:prstGeom prst="rect">
            <a:avLst/>
          </a:prstGeom>
        </p:spPr>
      </p:pic>
      <p:pic>
        <p:nvPicPr>
          <p:cNvPr id="7" name="Picture 6" descr="A table with numbers and equations&#10;&#10;Description automatically generated">
            <a:extLst>
              <a:ext uri="{FF2B5EF4-FFF2-40B4-BE49-F238E27FC236}">
                <a16:creationId xmlns:a16="http://schemas.microsoft.com/office/drawing/2014/main" id="{B0BB5941-7382-B6B8-20F8-A03169006478}"/>
              </a:ext>
            </a:extLst>
          </p:cNvPr>
          <p:cNvPicPr>
            <a:picLocks noChangeAspect="1"/>
          </p:cNvPicPr>
          <p:nvPr/>
        </p:nvPicPr>
        <p:blipFill>
          <a:blip r:embed="rId6"/>
          <a:stretch>
            <a:fillRect/>
          </a:stretch>
        </p:blipFill>
        <p:spPr>
          <a:xfrm>
            <a:off x="26607" y="903055"/>
            <a:ext cx="4139367" cy="2814507"/>
          </a:xfrm>
          <a:prstGeom prst="rect">
            <a:avLst/>
          </a:prstGeom>
        </p:spPr>
      </p:pic>
      <p:sp>
        <p:nvSpPr>
          <p:cNvPr id="8" name="Rectangle: Rounded Corners 12">
            <a:hlinkClick r:id="rId7"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3" name="Rectangle: Rounded Corners 26">
            <a:extLst>
              <a:ext uri="{FF2B5EF4-FFF2-40B4-BE49-F238E27FC236}">
                <a16:creationId xmlns:a16="http://schemas.microsoft.com/office/drawing/2014/main" id="{BD2903E9-C688-528C-E96D-3DC8746DA9FD}"/>
              </a:ext>
            </a:extLst>
          </p:cNvPr>
          <p:cNvSpPr/>
          <p:nvPr/>
        </p:nvSpPr>
        <p:spPr>
          <a:xfrm>
            <a:off x="6642062" y="2390677"/>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4" name="Rectangle: Rounded Corners 26">
            <a:extLst>
              <a:ext uri="{FF2B5EF4-FFF2-40B4-BE49-F238E27FC236}">
                <a16:creationId xmlns:a16="http://schemas.microsoft.com/office/drawing/2014/main" id="{6AB81A49-20A0-D770-F118-84741E79B928}"/>
              </a:ext>
            </a:extLst>
          </p:cNvPr>
          <p:cNvSpPr/>
          <p:nvPr/>
        </p:nvSpPr>
        <p:spPr>
          <a:xfrm>
            <a:off x="7219049" y="4806787"/>
            <a:ext cx="506235"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5" name="Rectangle: Rounded Corners 26">
            <a:extLst>
              <a:ext uri="{FF2B5EF4-FFF2-40B4-BE49-F238E27FC236}">
                <a16:creationId xmlns:a16="http://schemas.microsoft.com/office/drawing/2014/main" id="{87841571-1B74-FCBA-9A1B-52DFCABE51F0}"/>
              </a:ext>
            </a:extLst>
          </p:cNvPr>
          <p:cNvSpPr/>
          <p:nvPr/>
        </p:nvSpPr>
        <p:spPr>
          <a:xfrm>
            <a:off x="7172394" y="4038635"/>
            <a:ext cx="489724"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16" name="Rectangle: Rounded Corners 26">
            <a:extLst>
              <a:ext uri="{FF2B5EF4-FFF2-40B4-BE49-F238E27FC236}">
                <a16:creationId xmlns:a16="http://schemas.microsoft.com/office/drawing/2014/main" id="{1C66F9C8-11DC-C626-D88C-FEDE47E4C823}"/>
              </a:ext>
            </a:extLst>
          </p:cNvPr>
          <p:cNvSpPr/>
          <p:nvPr/>
        </p:nvSpPr>
        <p:spPr>
          <a:xfrm>
            <a:off x="10551598" y="318862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7" name="Rectangle: Rounded Corners 26">
            <a:extLst>
              <a:ext uri="{FF2B5EF4-FFF2-40B4-BE49-F238E27FC236}">
                <a16:creationId xmlns:a16="http://schemas.microsoft.com/office/drawing/2014/main" id="{E006641D-0CAC-B911-0C83-C33FC631841D}"/>
              </a:ext>
            </a:extLst>
          </p:cNvPr>
          <p:cNvSpPr/>
          <p:nvPr/>
        </p:nvSpPr>
        <p:spPr>
          <a:xfrm>
            <a:off x="11010252" y="223655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Rectangle: Rounded Corners 26">
            <a:extLst>
              <a:ext uri="{FF2B5EF4-FFF2-40B4-BE49-F238E27FC236}">
                <a16:creationId xmlns:a16="http://schemas.microsoft.com/office/drawing/2014/main" id="{94B31C64-B9E7-5716-3565-0F4510854C0C}"/>
              </a:ext>
            </a:extLst>
          </p:cNvPr>
          <p:cNvSpPr/>
          <p:nvPr/>
        </p:nvSpPr>
        <p:spPr>
          <a:xfrm>
            <a:off x="8733190" y="281727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9" name="TextBox 18">
            <a:extLst>
              <a:ext uri="{FF2B5EF4-FFF2-40B4-BE49-F238E27FC236}">
                <a16:creationId xmlns:a16="http://schemas.microsoft.com/office/drawing/2014/main" id="{6608A3DC-04D3-35B1-AA8E-BCC64E11E6D0}"/>
              </a:ext>
            </a:extLst>
          </p:cNvPr>
          <p:cNvSpPr txBox="1"/>
          <p:nvPr/>
        </p:nvSpPr>
        <p:spPr>
          <a:xfrm>
            <a:off x="1382111" y="3961956"/>
            <a:ext cx="2563603" cy="1477328"/>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M1: Uses the 3 terms to set up an equation in </a:t>
            </a:r>
            <a:r>
              <a:rPr lang="en-GB" sz="1500" i="1" dirty="0"/>
              <a:t>k</a:t>
            </a:r>
            <a:r>
              <a:rPr lang="en-GB" sz="1500" dirty="0"/>
              <a:t> and reaches a common base by replacing 9 with 3</a:t>
            </a:r>
            <a:r>
              <a:rPr lang="en-GB" sz="1500" baseline="30000" dirty="0"/>
              <a:t>2</a:t>
            </a:r>
            <a:r>
              <a:rPr lang="en-GB" sz="1500" dirty="0"/>
              <a:t> and uses the power law of indices correctly</a:t>
            </a:r>
          </a:p>
        </p:txBody>
      </p:sp>
      <p:sp>
        <p:nvSpPr>
          <p:cNvPr id="20" name="TextBox 19">
            <a:extLst>
              <a:ext uri="{FF2B5EF4-FFF2-40B4-BE49-F238E27FC236}">
                <a16:creationId xmlns:a16="http://schemas.microsoft.com/office/drawing/2014/main" id="{F42CACD5-C6ED-5645-6C51-D798B23A0D5B}"/>
              </a:ext>
            </a:extLst>
          </p:cNvPr>
          <p:cNvSpPr txBox="1"/>
          <p:nvPr/>
        </p:nvSpPr>
        <p:spPr>
          <a:xfrm>
            <a:off x="2884172" y="5683678"/>
            <a:ext cx="2563603" cy="553998"/>
          </a:xfrm>
          <a:prstGeom prst="rect">
            <a:avLst/>
          </a:prstGeom>
          <a:solidFill>
            <a:schemeClr val="accent2">
              <a:lumMod val="20000"/>
              <a:lumOff val="80000"/>
            </a:schemeClr>
          </a:solidFill>
        </p:spPr>
        <p:txBody>
          <a:bodyPr wrap="square" rtlCol="0">
            <a:spAutoFit/>
          </a:bodyPr>
          <a:lstStyle/>
          <a:p>
            <a:r>
              <a:rPr lang="en-GB" sz="1500" dirty="0"/>
              <a:t>dM0: Incorrect processing (they multiply the indices).</a:t>
            </a:r>
          </a:p>
        </p:txBody>
      </p:sp>
      <p:sp>
        <p:nvSpPr>
          <p:cNvPr id="21" name="TextBox 20">
            <a:extLst>
              <a:ext uri="{FF2B5EF4-FFF2-40B4-BE49-F238E27FC236}">
                <a16:creationId xmlns:a16="http://schemas.microsoft.com/office/drawing/2014/main" id="{74D29D96-C67C-8714-45BE-F6563DB5B427}"/>
              </a:ext>
            </a:extLst>
          </p:cNvPr>
          <p:cNvSpPr txBox="1"/>
          <p:nvPr/>
        </p:nvSpPr>
        <p:spPr>
          <a:xfrm>
            <a:off x="5540934" y="6309706"/>
            <a:ext cx="2245945" cy="323165"/>
          </a:xfrm>
          <a:prstGeom prst="rect">
            <a:avLst/>
          </a:prstGeom>
          <a:solidFill>
            <a:schemeClr val="accent2">
              <a:lumMod val="20000"/>
              <a:lumOff val="80000"/>
            </a:schemeClr>
          </a:solidFill>
        </p:spPr>
        <p:txBody>
          <a:bodyPr wrap="square" rtlCol="0">
            <a:spAutoFit/>
          </a:bodyPr>
          <a:lstStyle/>
          <a:p>
            <a:r>
              <a:rPr lang="en-GB" sz="1500" dirty="0"/>
              <a:t>A0*: Follows dM0 </a:t>
            </a:r>
            <a:endParaRPr lang="en-GB" sz="1500" dirty="0">
              <a:solidFill>
                <a:sysClr val="windowText" lastClr="000000"/>
              </a:solidFill>
            </a:endParaRPr>
          </a:p>
        </p:txBody>
      </p:sp>
      <p:sp>
        <p:nvSpPr>
          <p:cNvPr id="22" name="Rectangle: Rounded Corners 6">
            <a:extLst>
              <a:ext uri="{FF2B5EF4-FFF2-40B4-BE49-F238E27FC236}">
                <a16:creationId xmlns:a16="http://schemas.microsoft.com/office/drawing/2014/main" id="{82FA98A7-1015-5F47-5A79-6B6DA57446A0}"/>
              </a:ext>
            </a:extLst>
          </p:cNvPr>
          <p:cNvSpPr/>
          <p:nvPr/>
        </p:nvSpPr>
        <p:spPr>
          <a:xfrm>
            <a:off x="5976110" y="521600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1/3</a:t>
            </a:r>
          </a:p>
        </p:txBody>
      </p:sp>
      <p:sp>
        <p:nvSpPr>
          <p:cNvPr id="23" name="Rectangle: Rounded Corners 6">
            <a:extLst>
              <a:ext uri="{FF2B5EF4-FFF2-40B4-BE49-F238E27FC236}">
                <a16:creationId xmlns:a16="http://schemas.microsoft.com/office/drawing/2014/main" id="{28E0B613-2C5B-23C6-0C6A-D392E3231697}"/>
              </a:ext>
            </a:extLst>
          </p:cNvPr>
          <p:cNvSpPr/>
          <p:nvPr/>
        </p:nvSpPr>
        <p:spPr>
          <a:xfrm>
            <a:off x="10793865" y="94159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4" name="Rectangle: Rounded Corners 6">
            <a:extLst>
              <a:ext uri="{FF2B5EF4-FFF2-40B4-BE49-F238E27FC236}">
                <a16:creationId xmlns:a16="http://schemas.microsoft.com/office/drawing/2014/main" id="{1EF4174F-2131-0D92-665C-C6FE83C0B1C0}"/>
              </a:ext>
            </a:extLst>
          </p:cNvPr>
          <p:cNvSpPr/>
          <p:nvPr/>
        </p:nvSpPr>
        <p:spPr>
          <a:xfrm>
            <a:off x="10935542" y="575005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4/6</a:t>
            </a:r>
          </a:p>
        </p:txBody>
      </p:sp>
      <p:sp>
        <p:nvSpPr>
          <p:cNvPr id="25" name="TextBox 24">
            <a:extLst>
              <a:ext uri="{FF2B5EF4-FFF2-40B4-BE49-F238E27FC236}">
                <a16:creationId xmlns:a16="http://schemas.microsoft.com/office/drawing/2014/main" id="{7F352E2F-225A-AC3D-DEB9-D6436417EF52}"/>
              </a:ext>
            </a:extLst>
          </p:cNvPr>
          <p:cNvSpPr txBox="1"/>
          <p:nvPr/>
        </p:nvSpPr>
        <p:spPr>
          <a:xfrm>
            <a:off x="7987995" y="231850"/>
            <a:ext cx="2563603" cy="170816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Deduces expressions for the first term and the common ratio using </a:t>
            </a:r>
            <a:r>
              <a:rPr lang="en-GB" sz="1500" i="1" dirty="0"/>
              <a:t>k</a:t>
            </a:r>
            <a:r>
              <a:rPr lang="en-GB" sz="1500" dirty="0"/>
              <a:t> = 2.5 and finds the correct value of at least one of </a:t>
            </a:r>
            <a:r>
              <a:rPr lang="en-GB" sz="1500" i="1" dirty="0"/>
              <a:t>a</a:t>
            </a:r>
            <a:r>
              <a:rPr lang="en-GB" sz="1500" dirty="0"/>
              <a:t> or </a:t>
            </a:r>
            <a:r>
              <a:rPr lang="en-GB" sz="1500" i="1" dirty="0"/>
              <a:t>r</a:t>
            </a:r>
            <a:r>
              <a:rPr lang="en-GB" sz="1500" dirty="0"/>
              <a:t> (both are correct).</a:t>
            </a:r>
          </a:p>
        </p:txBody>
      </p:sp>
      <p:sp>
        <p:nvSpPr>
          <p:cNvPr id="26" name="TextBox 25">
            <a:extLst>
              <a:ext uri="{FF2B5EF4-FFF2-40B4-BE49-F238E27FC236}">
                <a16:creationId xmlns:a16="http://schemas.microsoft.com/office/drawing/2014/main" id="{798C0BE1-2BE1-9C57-3300-8E09823BFD64}"/>
              </a:ext>
            </a:extLst>
          </p:cNvPr>
          <p:cNvSpPr txBox="1"/>
          <p:nvPr/>
        </p:nvSpPr>
        <p:spPr>
          <a:xfrm>
            <a:off x="9336326" y="3916495"/>
            <a:ext cx="2657344" cy="1246495"/>
          </a:xfrm>
          <a:prstGeom prst="rect">
            <a:avLst/>
          </a:prstGeom>
          <a:solidFill>
            <a:schemeClr val="tx2">
              <a:lumMod val="20000"/>
              <a:lumOff val="80000"/>
            </a:schemeClr>
          </a:solidFill>
        </p:spPr>
        <p:txBody>
          <a:bodyPr wrap="square" rtlCol="0">
            <a:spAutoFit/>
          </a:bodyPr>
          <a:lstStyle/>
          <a:p>
            <a:r>
              <a:rPr lang="en-GB" sz="1500" dirty="0"/>
              <a:t>M1: Substitutes their values for </a:t>
            </a:r>
            <a:r>
              <a:rPr lang="en-GB" sz="1500" i="1" dirty="0"/>
              <a:t>a </a:t>
            </a:r>
            <a:r>
              <a:rPr lang="en-GB" sz="1500" dirty="0"/>
              <a:t>and </a:t>
            </a:r>
            <a:r>
              <a:rPr lang="en-GB" sz="1500" i="1" dirty="0"/>
              <a:t>r</a:t>
            </a:r>
            <a:r>
              <a:rPr lang="en-GB" sz="1500" dirty="0"/>
              <a:t> with |</a:t>
            </a:r>
            <a:r>
              <a:rPr lang="en-GB" sz="1500" i="1" dirty="0"/>
              <a:t> r</a:t>
            </a:r>
            <a:r>
              <a:rPr lang="en-GB" sz="1500" dirty="0"/>
              <a:t> | &lt; 1 into the sum to infinity formula having had a correct attempt to find </a:t>
            </a:r>
            <a:r>
              <a:rPr lang="en-GB" sz="1500" i="1" dirty="0"/>
              <a:t>a</a:t>
            </a:r>
            <a:r>
              <a:rPr lang="en-GB" sz="1500" dirty="0"/>
              <a:t> and </a:t>
            </a:r>
            <a:r>
              <a:rPr lang="en-GB" sz="1500" i="1" dirty="0"/>
              <a:t>r</a:t>
            </a:r>
            <a:endParaRPr lang="en-GB" sz="1500" dirty="0"/>
          </a:p>
        </p:txBody>
      </p:sp>
      <p:sp>
        <p:nvSpPr>
          <p:cNvPr id="27" name="TextBox 26">
            <a:extLst>
              <a:ext uri="{FF2B5EF4-FFF2-40B4-BE49-F238E27FC236}">
                <a16:creationId xmlns:a16="http://schemas.microsoft.com/office/drawing/2014/main" id="{E164D55A-FBD3-B87D-5499-CA7BB88DA830}"/>
              </a:ext>
            </a:extLst>
          </p:cNvPr>
          <p:cNvSpPr txBox="1"/>
          <p:nvPr/>
        </p:nvSpPr>
        <p:spPr>
          <a:xfrm>
            <a:off x="8026026" y="5484905"/>
            <a:ext cx="2563603" cy="323165"/>
          </a:xfrm>
          <a:prstGeom prst="rect">
            <a:avLst/>
          </a:prstGeom>
          <a:solidFill>
            <a:schemeClr val="tx2">
              <a:lumMod val="20000"/>
              <a:lumOff val="80000"/>
            </a:schemeClr>
          </a:solidFill>
        </p:spPr>
        <p:txBody>
          <a:bodyPr wrap="square" rtlCol="0">
            <a:spAutoFit/>
          </a:bodyPr>
          <a:lstStyle/>
          <a:p>
            <a:r>
              <a:rPr lang="en-GB" sz="1500" dirty="0"/>
              <a:t>A1: Correct sum to infinity. </a:t>
            </a:r>
          </a:p>
        </p:txBody>
      </p:sp>
    </p:spTree>
    <p:extLst>
      <p:ext uri="{BB962C8B-B14F-4D97-AF65-F5344CB8AC3E}">
        <p14:creationId xmlns:p14="http://schemas.microsoft.com/office/powerpoint/2010/main" val="116511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up of a paper&#10;&#10;Description automatically generated">
            <a:extLst>
              <a:ext uri="{FF2B5EF4-FFF2-40B4-BE49-F238E27FC236}">
                <a16:creationId xmlns:a16="http://schemas.microsoft.com/office/drawing/2014/main" id="{5CFE0D54-9D21-E1A3-0F58-377B84FC4FDC}"/>
              </a:ext>
            </a:extLst>
          </p:cNvPr>
          <p:cNvPicPr>
            <a:picLocks noChangeAspect="1"/>
          </p:cNvPicPr>
          <p:nvPr/>
        </p:nvPicPr>
        <p:blipFill>
          <a:blip r:embed="rId2"/>
          <a:stretch>
            <a:fillRect/>
          </a:stretch>
        </p:blipFill>
        <p:spPr>
          <a:xfrm>
            <a:off x="8246079" y="1012618"/>
            <a:ext cx="3672123" cy="2324100"/>
          </a:xfrm>
          <a:prstGeom prst="rect">
            <a:avLst/>
          </a:prstGeom>
        </p:spPr>
      </p:pic>
      <p:pic>
        <p:nvPicPr>
          <p:cNvPr id="4" name="Picture 3" descr="A close-up of a paper&#10;&#10;Description automatically generated">
            <a:extLst>
              <a:ext uri="{FF2B5EF4-FFF2-40B4-BE49-F238E27FC236}">
                <a16:creationId xmlns:a16="http://schemas.microsoft.com/office/drawing/2014/main" id="{443662A2-F87E-E682-08D3-B2608DC1B620}"/>
              </a:ext>
            </a:extLst>
          </p:cNvPr>
          <p:cNvPicPr>
            <a:picLocks noChangeAspect="1"/>
          </p:cNvPicPr>
          <p:nvPr/>
        </p:nvPicPr>
        <p:blipFill>
          <a:blip r:embed="rId3"/>
          <a:stretch>
            <a:fillRect/>
          </a:stretch>
        </p:blipFill>
        <p:spPr>
          <a:xfrm>
            <a:off x="4204006" y="868437"/>
            <a:ext cx="3783989" cy="5087863"/>
          </a:xfrm>
          <a:prstGeom prst="rect">
            <a:avLst/>
          </a:prstGeom>
        </p:spPr>
      </p:pic>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3394136299"/>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9 -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4"/>
          <a:stretch>
            <a:fillRect/>
          </a:stretch>
        </p:blipFill>
        <p:spPr>
          <a:xfrm>
            <a:off x="3851498" y="384144"/>
            <a:ext cx="314476" cy="330200"/>
          </a:xfrm>
          <a:prstGeom prst="rect">
            <a:avLst/>
          </a:prstGeom>
        </p:spPr>
      </p:pic>
      <p:pic>
        <p:nvPicPr>
          <p:cNvPr id="7" name="Picture 6" descr="A table with numbers and equations&#10;&#10;Description automatically generated">
            <a:extLst>
              <a:ext uri="{FF2B5EF4-FFF2-40B4-BE49-F238E27FC236}">
                <a16:creationId xmlns:a16="http://schemas.microsoft.com/office/drawing/2014/main" id="{B0BB5941-7382-B6B8-20F8-A03169006478}"/>
              </a:ext>
            </a:extLst>
          </p:cNvPr>
          <p:cNvPicPr>
            <a:picLocks noChangeAspect="1"/>
          </p:cNvPicPr>
          <p:nvPr/>
        </p:nvPicPr>
        <p:blipFill>
          <a:blip r:embed="rId5"/>
          <a:stretch>
            <a:fillRect/>
          </a:stretch>
        </p:blipFill>
        <p:spPr>
          <a:xfrm>
            <a:off x="26607" y="903055"/>
            <a:ext cx="4139367" cy="2814507"/>
          </a:xfrm>
          <a:prstGeom prst="rect">
            <a:avLst/>
          </a:prstGeom>
        </p:spPr>
      </p:pic>
      <p:sp>
        <p:nvSpPr>
          <p:cNvPr id="8" name="Rectangle: Rounded Corners 12">
            <a:hlinkClick r:id="rId6"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3" name="Rectangle: Rounded Corners 26">
            <a:extLst>
              <a:ext uri="{FF2B5EF4-FFF2-40B4-BE49-F238E27FC236}">
                <a16:creationId xmlns:a16="http://schemas.microsoft.com/office/drawing/2014/main" id="{BD2903E9-C688-528C-E96D-3DC8746DA9FD}"/>
              </a:ext>
            </a:extLst>
          </p:cNvPr>
          <p:cNvSpPr/>
          <p:nvPr/>
        </p:nvSpPr>
        <p:spPr>
          <a:xfrm>
            <a:off x="4662326" y="3044014"/>
            <a:ext cx="427838" cy="38498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chemeClr val="tx1"/>
                </a:solidFill>
              </a:rPr>
              <a:t>M1</a:t>
            </a:r>
          </a:p>
        </p:txBody>
      </p:sp>
      <p:sp>
        <p:nvSpPr>
          <p:cNvPr id="14" name="Rectangle: Rounded Corners 26">
            <a:extLst>
              <a:ext uri="{FF2B5EF4-FFF2-40B4-BE49-F238E27FC236}">
                <a16:creationId xmlns:a16="http://schemas.microsoft.com/office/drawing/2014/main" id="{6AB81A49-20A0-D770-F118-84741E79B928}"/>
              </a:ext>
            </a:extLst>
          </p:cNvPr>
          <p:cNvSpPr/>
          <p:nvPr/>
        </p:nvSpPr>
        <p:spPr>
          <a:xfrm>
            <a:off x="4718529" y="5460395"/>
            <a:ext cx="506235"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5" name="Rectangle: Rounded Corners 26">
            <a:extLst>
              <a:ext uri="{FF2B5EF4-FFF2-40B4-BE49-F238E27FC236}">
                <a16:creationId xmlns:a16="http://schemas.microsoft.com/office/drawing/2014/main" id="{87841571-1B74-FCBA-9A1B-52DFCABE51F0}"/>
              </a:ext>
            </a:extLst>
          </p:cNvPr>
          <p:cNvSpPr/>
          <p:nvPr/>
        </p:nvSpPr>
        <p:spPr>
          <a:xfrm>
            <a:off x="4566668" y="4587312"/>
            <a:ext cx="489724"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16" name="Rectangle: Rounded Corners 26">
            <a:extLst>
              <a:ext uri="{FF2B5EF4-FFF2-40B4-BE49-F238E27FC236}">
                <a16:creationId xmlns:a16="http://schemas.microsoft.com/office/drawing/2014/main" id="{1C66F9C8-11DC-C626-D88C-FEDE47E4C823}"/>
              </a:ext>
            </a:extLst>
          </p:cNvPr>
          <p:cNvSpPr/>
          <p:nvPr/>
        </p:nvSpPr>
        <p:spPr>
          <a:xfrm>
            <a:off x="11667989" y="295173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7" name="Rectangle: Rounded Corners 26">
            <a:extLst>
              <a:ext uri="{FF2B5EF4-FFF2-40B4-BE49-F238E27FC236}">
                <a16:creationId xmlns:a16="http://schemas.microsoft.com/office/drawing/2014/main" id="{E006641D-0CAC-B911-0C83-C33FC631841D}"/>
              </a:ext>
            </a:extLst>
          </p:cNvPr>
          <p:cNvSpPr/>
          <p:nvPr/>
        </p:nvSpPr>
        <p:spPr>
          <a:xfrm>
            <a:off x="10132634" y="176239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Rectangle: Rounded Corners 26">
            <a:extLst>
              <a:ext uri="{FF2B5EF4-FFF2-40B4-BE49-F238E27FC236}">
                <a16:creationId xmlns:a16="http://schemas.microsoft.com/office/drawing/2014/main" id="{94B31C64-B9E7-5716-3565-0F4510854C0C}"/>
              </a:ext>
            </a:extLst>
          </p:cNvPr>
          <p:cNvSpPr/>
          <p:nvPr/>
        </p:nvSpPr>
        <p:spPr>
          <a:xfrm>
            <a:off x="9753308" y="246651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9" name="TextBox 18">
            <a:extLst>
              <a:ext uri="{FF2B5EF4-FFF2-40B4-BE49-F238E27FC236}">
                <a16:creationId xmlns:a16="http://schemas.microsoft.com/office/drawing/2014/main" id="{6608A3DC-04D3-35B1-AA8E-BCC64E11E6D0}"/>
              </a:ext>
            </a:extLst>
          </p:cNvPr>
          <p:cNvSpPr txBox="1"/>
          <p:nvPr/>
        </p:nvSpPr>
        <p:spPr>
          <a:xfrm>
            <a:off x="197112" y="3887386"/>
            <a:ext cx="3396988" cy="2169825"/>
          </a:xfrm>
          <a:prstGeom prst="rect">
            <a:avLst/>
          </a:prstGeom>
          <a:solidFill>
            <a:schemeClr val="accent6">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Alternative method 2</a:t>
            </a:r>
          </a:p>
          <a:p>
            <a:r>
              <a:rPr lang="en-GB" sz="1500" dirty="0"/>
              <a:t> M1: Uses the 3 terms to set up an equation in </a:t>
            </a:r>
            <a:r>
              <a:rPr lang="en-GB" sz="1500" i="1" dirty="0"/>
              <a:t>k</a:t>
            </a:r>
            <a:r>
              <a:rPr lang="en-GB" sz="1500" dirty="0"/>
              <a:t>. They find an expression for </a:t>
            </a:r>
            <a:r>
              <a:rPr lang="en-GB" sz="1500" i="1" dirty="0"/>
              <a:t>r</a:t>
            </a:r>
            <a:r>
              <a:rPr lang="en-GB" sz="1500" dirty="0"/>
              <a:t> in terms of </a:t>
            </a:r>
            <a:r>
              <a:rPr lang="en-GB" sz="1500" i="1" dirty="0"/>
              <a:t>k</a:t>
            </a:r>
            <a:r>
              <a:rPr lang="en-GB" sz="1500" dirty="0"/>
              <a:t> and substitute it into </a:t>
            </a:r>
            <a:r>
              <a:rPr lang="en-GB" sz="1500" i="1" dirty="0"/>
              <a:t>ar</a:t>
            </a:r>
            <a:r>
              <a:rPr lang="en-GB" sz="1500" baseline="30000" dirty="0"/>
              <a:t>2</a:t>
            </a:r>
            <a:r>
              <a:rPr lang="en-GB" sz="1500" dirty="0"/>
              <a:t> and reach a common base by replacing 9 with 32 and use the power law of indices correctly. Scored on the line starting for </a:t>
            </a:r>
            <a:r>
              <a:rPr lang="en-GB" sz="1500" i="1" dirty="0"/>
              <a:t>n</a:t>
            </a:r>
            <a:r>
              <a:rPr lang="en-GB" sz="1500" baseline="30000" dirty="0"/>
              <a:t>3</a:t>
            </a:r>
            <a:endParaRPr lang="en-GB" sz="1500" dirty="0"/>
          </a:p>
        </p:txBody>
      </p:sp>
      <p:sp>
        <p:nvSpPr>
          <p:cNvPr id="20" name="TextBox 19">
            <a:extLst>
              <a:ext uri="{FF2B5EF4-FFF2-40B4-BE49-F238E27FC236}">
                <a16:creationId xmlns:a16="http://schemas.microsoft.com/office/drawing/2014/main" id="{F42CACD5-C6ED-5645-6C51-D798B23A0D5B}"/>
              </a:ext>
            </a:extLst>
          </p:cNvPr>
          <p:cNvSpPr txBox="1"/>
          <p:nvPr/>
        </p:nvSpPr>
        <p:spPr>
          <a:xfrm>
            <a:off x="197112" y="6159240"/>
            <a:ext cx="3177573" cy="553998"/>
          </a:xfrm>
          <a:prstGeom prst="rect">
            <a:avLst/>
          </a:prstGeom>
          <a:solidFill>
            <a:schemeClr val="tx2">
              <a:lumMod val="20000"/>
              <a:lumOff val="80000"/>
            </a:schemeClr>
          </a:solidFill>
        </p:spPr>
        <p:txBody>
          <a:bodyPr wrap="square" rtlCol="0">
            <a:spAutoFit/>
          </a:bodyPr>
          <a:lstStyle/>
          <a:p>
            <a:r>
              <a:rPr lang="en-GB" sz="1500" dirty="0"/>
              <a:t>dM1: Correct processing leading to a value for </a:t>
            </a:r>
            <a:r>
              <a:rPr lang="en-GB" sz="1500" i="1" dirty="0"/>
              <a:t>k</a:t>
            </a:r>
            <a:endParaRPr lang="en-GB" sz="1500" dirty="0"/>
          </a:p>
        </p:txBody>
      </p:sp>
      <p:sp>
        <p:nvSpPr>
          <p:cNvPr id="21" name="TextBox 20">
            <a:extLst>
              <a:ext uri="{FF2B5EF4-FFF2-40B4-BE49-F238E27FC236}">
                <a16:creationId xmlns:a16="http://schemas.microsoft.com/office/drawing/2014/main" id="{74D29D96-C67C-8714-45BE-F6563DB5B427}"/>
              </a:ext>
            </a:extLst>
          </p:cNvPr>
          <p:cNvSpPr txBox="1"/>
          <p:nvPr/>
        </p:nvSpPr>
        <p:spPr>
          <a:xfrm>
            <a:off x="3594100" y="6134245"/>
            <a:ext cx="2245945" cy="553998"/>
          </a:xfrm>
          <a:prstGeom prst="rect">
            <a:avLst/>
          </a:prstGeom>
          <a:solidFill>
            <a:schemeClr val="tx2">
              <a:lumMod val="20000"/>
              <a:lumOff val="80000"/>
            </a:schemeClr>
          </a:solidFill>
        </p:spPr>
        <p:txBody>
          <a:bodyPr wrap="square" rtlCol="0">
            <a:spAutoFit/>
          </a:bodyPr>
          <a:lstStyle/>
          <a:p>
            <a:r>
              <a:rPr lang="en-GB" sz="1500" dirty="0"/>
              <a:t>A1*: Correct value following correct working </a:t>
            </a:r>
            <a:endParaRPr lang="en-GB" sz="1500" dirty="0">
              <a:solidFill>
                <a:sysClr val="windowText" lastClr="000000"/>
              </a:solidFill>
            </a:endParaRPr>
          </a:p>
        </p:txBody>
      </p:sp>
      <p:sp>
        <p:nvSpPr>
          <p:cNvPr id="22" name="Rectangle: Rounded Corners 6">
            <a:extLst>
              <a:ext uri="{FF2B5EF4-FFF2-40B4-BE49-F238E27FC236}">
                <a16:creationId xmlns:a16="http://schemas.microsoft.com/office/drawing/2014/main" id="{82FA98A7-1015-5F47-5A79-6B6DA57446A0}"/>
              </a:ext>
            </a:extLst>
          </p:cNvPr>
          <p:cNvSpPr/>
          <p:nvPr/>
        </p:nvSpPr>
        <p:spPr>
          <a:xfrm>
            <a:off x="7224655" y="371756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3" name="Rectangle: Rounded Corners 6">
            <a:extLst>
              <a:ext uri="{FF2B5EF4-FFF2-40B4-BE49-F238E27FC236}">
                <a16:creationId xmlns:a16="http://schemas.microsoft.com/office/drawing/2014/main" id="{28E0B613-2C5B-23C6-0C6A-D392E3231697}"/>
              </a:ext>
            </a:extLst>
          </p:cNvPr>
          <p:cNvSpPr/>
          <p:nvPr/>
        </p:nvSpPr>
        <p:spPr>
          <a:xfrm>
            <a:off x="10149073" y="20337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4" name="Rectangle: Rounded Corners 6">
            <a:extLst>
              <a:ext uri="{FF2B5EF4-FFF2-40B4-BE49-F238E27FC236}">
                <a16:creationId xmlns:a16="http://schemas.microsoft.com/office/drawing/2014/main" id="{1EF4174F-2131-0D92-665C-C6FE83C0B1C0}"/>
              </a:ext>
            </a:extLst>
          </p:cNvPr>
          <p:cNvSpPr/>
          <p:nvPr/>
        </p:nvSpPr>
        <p:spPr>
          <a:xfrm>
            <a:off x="11065729" y="52605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6/6</a:t>
            </a:r>
          </a:p>
        </p:txBody>
      </p:sp>
      <p:sp>
        <p:nvSpPr>
          <p:cNvPr id="25" name="TextBox 24">
            <a:extLst>
              <a:ext uri="{FF2B5EF4-FFF2-40B4-BE49-F238E27FC236}">
                <a16:creationId xmlns:a16="http://schemas.microsoft.com/office/drawing/2014/main" id="{7F352E2F-225A-AC3D-DEB9-D6436417EF52}"/>
              </a:ext>
            </a:extLst>
          </p:cNvPr>
          <p:cNvSpPr txBox="1"/>
          <p:nvPr/>
        </p:nvSpPr>
        <p:spPr>
          <a:xfrm>
            <a:off x="8471506" y="3368671"/>
            <a:ext cx="2563603" cy="170816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Deduces expressions for the first term and the common ratio using </a:t>
            </a:r>
            <a:r>
              <a:rPr lang="en-GB" sz="1500" i="1" dirty="0"/>
              <a:t>k</a:t>
            </a:r>
            <a:r>
              <a:rPr lang="en-GB" sz="1500" dirty="0"/>
              <a:t> = 2.5 and finds the correct value of at least one of </a:t>
            </a:r>
            <a:r>
              <a:rPr lang="en-GB" sz="1500" i="1" dirty="0"/>
              <a:t>a</a:t>
            </a:r>
            <a:r>
              <a:rPr lang="en-GB" sz="1500" dirty="0"/>
              <a:t> or </a:t>
            </a:r>
            <a:r>
              <a:rPr lang="en-GB" sz="1500" i="1" dirty="0"/>
              <a:t>r</a:t>
            </a:r>
            <a:r>
              <a:rPr lang="en-GB" sz="1500" dirty="0"/>
              <a:t> (both are correct)</a:t>
            </a:r>
          </a:p>
        </p:txBody>
      </p:sp>
      <p:sp>
        <p:nvSpPr>
          <p:cNvPr id="26" name="TextBox 25">
            <a:extLst>
              <a:ext uri="{FF2B5EF4-FFF2-40B4-BE49-F238E27FC236}">
                <a16:creationId xmlns:a16="http://schemas.microsoft.com/office/drawing/2014/main" id="{798C0BE1-2BE1-9C57-3300-8E09823BFD64}"/>
              </a:ext>
            </a:extLst>
          </p:cNvPr>
          <p:cNvSpPr txBox="1"/>
          <p:nvPr/>
        </p:nvSpPr>
        <p:spPr>
          <a:xfrm>
            <a:off x="7765511" y="5222134"/>
            <a:ext cx="2657344" cy="1246495"/>
          </a:xfrm>
          <a:prstGeom prst="rect">
            <a:avLst/>
          </a:prstGeom>
          <a:solidFill>
            <a:schemeClr val="tx2">
              <a:lumMod val="20000"/>
              <a:lumOff val="80000"/>
            </a:schemeClr>
          </a:solidFill>
        </p:spPr>
        <p:txBody>
          <a:bodyPr wrap="square" rtlCol="0">
            <a:spAutoFit/>
          </a:bodyPr>
          <a:lstStyle/>
          <a:p>
            <a:r>
              <a:rPr lang="en-GB" sz="1500" dirty="0"/>
              <a:t>M1: Substitutes their values for </a:t>
            </a:r>
            <a:r>
              <a:rPr lang="en-GB" sz="1500" i="1" dirty="0"/>
              <a:t>a</a:t>
            </a:r>
            <a:r>
              <a:rPr lang="en-GB" sz="1500" dirty="0"/>
              <a:t> and </a:t>
            </a:r>
            <a:r>
              <a:rPr lang="en-GB" sz="1500" i="1" dirty="0"/>
              <a:t>r</a:t>
            </a:r>
            <a:r>
              <a:rPr lang="en-GB" sz="1500" dirty="0"/>
              <a:t> into the sum to infinity formula with | </a:t>
            </a:r>
            <a:r>
              <a:rPr lang="en-GB" sz="1500" i="1" dirty="0"/>
              <a:t>r </a:t>
            </a:r>
            <a:r>
              <a:rPr lang="en-GB" sz="1500" dirty="0"/>
              <a:t>| &lt; 1 (having had a correct attempt to find </a:t>
            </a:r>
            <a:r>
              <a:rPr lang="en-GB" sz="1500" i="1" dirty="0"/>
              <a:t>a</a:t>
            </a:r>
            <a:r>
              <a:rPr lang="en-GB" sz="1500" dirty="0"/>
              <a:t> and </a:t>
            </a:r>
            <a:r>
              <a:rPr lang="en-GB" sz="1500" i="1" dirty="0"/>
              <a:t>r</a:t>
            </a:r>
            <a:r>
              <a:rPr lang="en-GB" sz="1500" dirty="0"/>
              <a:t>)</a:t>
            </a:r>
          </a:p>
        </p:txBody>
      </p:sp>
      <p:sp>
        <p:nvSpPr>
          <p:cNvPr id="27" name="TextBox 26">
            <a:extLst>
              <a:ext uri="{FF2B5EF4-FFF2-40B4-BE49-F238E27FC236}">
                <a16:creationId xmlns:a16="http://schemas.microsoft.com/office/drawing/2014/main" id="{E164D55A-FBD3-B87D-5499-CA7BB88DA830}"/>
              </a:ext>
            </a:extLst>
          </p:cNvPr>
          <p:cNvSpPr txBox="1"/>
          <p:nvPr/>
        </p:nvSpPr>
        <p:spPr>
          <a:xfrm>
            <a:off x="6483709" y="6534835"/>
            <a:ext cx="2563603" cy="323165"/>
          </a:xfrm>
          <a:prstGeom prst="rect">
            <a:avLst/>
          </a:prstGeom>
          <a:solidFill>
            <a:schemeClr val="tx2">
              <a:lumMod val="20000"/>
              <a:lumOff val="80000"/>
            </a:schemeClr>
          </a:solidFill>
        </p:spPr>
        <p:txBody>
          <a:bodyPr wrap="square" rtlCol="0">
            <a:spAutoFit/>
          </a:bodyPr>
          <a:lstStyle/>
          <a:p>
            <a:r>
              <a:rPr lang="en-GB" sz="1500" dirty="0"/>
              <a:t>A1: Correct sum to infinity </a:t>
            </a:r>
          </a:p>
        </p:txBody>
      </p:sp>
    </p:spTree>
    <p:extLst>
      <p:ext uri="{BB962C8B-B14F-4D97-AF65-F5344CB8AC3E}">
        <p14:creationId xmlns:p14="http://schemas.microsoft.com/office/powerpoint/2010/main" val="272661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9 – Examiner Comments</a:t>
            </a:r>
            <a:endParaRPr lang="en-US" dirty="0"/>
          </a:p>
        </p:txBody>
      </p:sp>
      <p:sp>
        <p:nvSpPr>
          <p:cNvPr id="3" name="Text Placeholder 2">
            <a:extLst>
              <a:ext uri="{FF2B5EF4-FFF2-40B4-BE49-F238E27FC236}">
                <a16:creationId xmlns:a16="http://schemas.microsoft.com/office/drawing/2014/main" id="{AC8CD442-257C-3FB6-0274-6024421DDF42}"/>
              </a:ext>
            </a:extLst>
          </p:cNvPr>
          <p:cNvSpPr>
            <a:spLocks noGrp="1"/>
          </p:cNvSpPr>
          <p:nvPr>
            <p:ph type="body" idx="1"/>
          </p:nvPr>
        </p:nvSpPr>
        <p:spPr>
          <a:xfrm>
            <a:off x="815653" y="1632560"/>
            <a:ext cx="10300021" cy="4534560"/>
          </a:xfrm>
        </p:spPr>
        <p:txBody>
          <a:bodyPr/>
          <a:lstStyle/>
          <a:p>
            <a:pPr>
              <a:lnSpc>
                <a:spcPct val="107000"/>
              </a:lnSpc>
              <a:spcAft>
                <a:spcPts val="800"/>
              </a:spcAft>
            </a:pPr>
            <a:r>
              <a:rPr lang="en-GB" sz="1800" b="1" kern="100" dirty="0">
                <a:effectLst/>
                <a:ea typeface="Calibri" panose="020F0502020204030204" pitchFamily="34" charset="0"/>
              </a:rPr>
              <a:t>Part (a)</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Many candidates were able to achieve full marks by setting up an appropriate equation, changing to the common base of 3 and using the index laws to form a linear equation in </a:t>
            </a:r>
            <a:r>
              <a:rPr lang="en-GB" sz="1800" i="1" kern="100" dirty="0">
                <a:effectLst/>
                <a:ea typeface="Calibri" panose="020F0502020204030204" pitchFamily="34" charset="0"/>
              </a:rPr>
              <a:t>k</a:t>
            </a:r>
            <a:r>
              <a:rPr lang="en-GB" sz="1800" kern="100" dirty="0">
                <a:effectLst/>
                <a:ea typeface="Calibri" panose="020F0502020204030204" pitchFamily="34" charset="0"/>
              </a:rPr>
              <a:t> and then solving</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most common error was incorrect use of the division law of indices where the indices were divided and not subtracted</a:t>
            </a: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Some candidates tried to verify the sequence being geometric by substituting in the given value of </a:t>
            </a:r>
            <a:r>
              <a:rPr lang="en-GB" sz="1800" i="1" kern="100" dirty="0">
                <a:effectLst/>
                <a:ea typeface="Times New Roman" panose="02020603050405020304" pitchFamily="18" charset="0"/>
              </a:rPr>
              <a:t>k</a:t>
            </a:r>
            <a:r>
              <a:rPr lang="en-GB" sz="1800" kern="100" dirty="0">
                <a:effectLst/>
                <a:ea typeface="Times New Roman" panose="02020603050405020304" pitchFamily="18" charset="0"/>
              </a:rPr>
              <a:t>, which did not satisfy the demand of the question</a:t>
            </a:r>
            <a:endParaRPr lang="en-GB" sz="1800" kern="100" dirty="0">
              <a:effectLst/>
              <a:ea typeface="Calibri" panose="020F0502020204030204" pitchFamily="34" charset="0"/>
            </a:endParaRPr>
          </a:p>
          <a:p>
            <a:pPr>
              <a:lnSpc>
                <a:spcPct val="107000"/>
              </a:lnSpc>
              <a:spcAft>
                <a:spcPts val="800"/>
              </a:spcAft>
            </a:pPr>
            <a:r>
              <a:rPr lang="en-GB" sz="1800" b="1" kern="100" dirty="0">
                <a:effectLst/>
                <a:ea typeface="Times New Roman" panose="02020603050405020304" pitchFamily="18" charset="0"/>
              </a:rPr>
              <a:t>Part (b)</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The majority of candidates were able to evaluate both </a:t>
            </a:r>
            <a:r>
              <a:rPr lang="en-GB" sz="1800" i="1" kern="100" dirty="0">
                <a:effectLst/>
                <a:ea typeface="Calibri" panose="020F0502020204030204" pitchFamily="34" charset="0"/>
              </a:rPr>
              <a:t>a</a:t>
            </a:r>
            <a:r>
              <a:rPr lang="en-GB" sz="1800" kern="100" dirty="0">
                <a:effectLst/>
                <a:ea typeface="Times New Roman" panose="02020603050405020304" pitchFamily="18" charset="0"/>
              </a:rPr>
              <a:t> and </a:t>
            </a:r>
            <a:r>
              <a:rPr lang="en-GB" sz="1800" i="1" kern="100" dirty="0">
                <a:effectLst/>
                <a:ea typeface="Calibri" panose="020F0502020204030204" pitchFamily="34" charset="0"/>
              </a:rPr>
              <a:t>r</a:t>
            </a:r>
            <a:r>
              <a:rPr lang="en-GB" sz="1800" kern="100" dirty="0">
                <a:effectLst/>
                <a:ea typeface="Times New Roman" panose="02020603050405020304" pitchFamily="18" charset="0"/>
              </a:rPr>
              <a:t> having used </a:t>
            </a:r>
            <a:r>
              <a:rPr lang="en-GB" sz="1800" i="1" kern="100" dirty="0">
                <a:effectLst/>
                <a:ea typeface="Times New Roman" panose="02020603050405020304" pitchFamily="18" charset="0"/>
              </a:rPr>
              <a:t>k</a:t>
            </a:r>
            <a:r>
              <a:rPr lang="en-GB" sz="1800" kern="100" dirty="0">
                <a:effectLst/>
                <a:ea typeface="Times New Roman" panose="02020603050405020304" pitchFamily="18" charset="0"/>
              </a:rPr>
              <a:t> to find the terms in the sequence first</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Some candidates did not spot they used a value of </a:t>
            </a:r>
            <a:r>
              <a:rPr lang="en-GB" sz="1800" i="1" kern="100" dirty="0">
                <a:effectLst/>
                <a:ea typeface="Times New Roman" panose="02020603050405020304" pitchFamily="18" charset="0"/>
              </a:rPr>
              <a:t>r</a:t>
            </a:r>
            <a:r>
              <a:rPr lang="en-GB" sz="1800" kern="100" dirty="0">
                <a:effectLst/>
                <a:ea typeface="Times New Roman" panose="02020603050405020304" pitchFamily="18" charset="0"/>
              </a:rPr>
              <a:t> which did not meet the limitations of the infinite sum formula</a:t>
            </a:r>
            <a:endParaRPr lang="en-GB" sz="1800" kern="100" dirty="0">
              <a:effectLst/>
              <a:ea typeface="Calibri" panose="020F0502020204030204" pitchFamily="34" charset="0"/>
            </a:endParaRPr>
          </a:p>
          <a:p>
            <a:pPr marL="295275" indent="-285750">
              <a:buFont typeface="Arial" panose="020B0604020202020204" pitchFamily="34" charset="0"/>
              <a:buChar char="•"/>
            </a:pPr>
            <a:endParaRPr lang="en-US" dirty="0"/>
          </a:p>
        </p:txBody>
      </p:sp>
      <p:sp>
        <p:nvSpPr>
          <p:cNvPr id="4" name="Rectangle: Rounded Corners 3">
            <a:hlinkClick r:id="rId2"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6" name="Rectangle: Rounded Corners 5">
            <a:hlinkClick r:id="rId3"/>
            <a:extLst>
              <a:ext uri="{FF2B5EF4-FFF2-40B4-BE49-F238E27FC236}">
                <a16:creationId xmlns:a16="http://schemas.microsoft.com/office/drawing/2014/main" id="{90D490A1-725B-5902-5036-A0FF50B3780B}"/>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a:t>
            </a:r>
            <a:r>
              <a:rPr lang="en-GB" dirty="0"/>
              <a:t> </a:t>
            </a:r>
            <a:r>
              <a:rPr lang="en-GB" dirty="0">
                <a:latin typeface="Arial" panose="020B0604020202020204" pitchFamily="34" charset="0"/>
                <a:cs typeface="Arial" panose="020B0604020202020204" pitchFamily="34" charset="0"/>
              </a:rPr>
              <a:t>report</a:t>
            </a:r>
          </a:p>
        </p:txBody>
      </p:sp>
    </p:spTree>
    <p:extLst>
      <p:ext uri="{BB962C8B-B14F-4D97-AF65-F5344CB8AC3E}">
        <p14:creationId xmlns:p14="http://schemas.microsoft.com/office/powerpoint/2010/main" val="736321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9 – Key Takeaways</a:t>
            </a:r>
            <a:endParaRPr lang="en-US" dirty="0"/>
          </a:p>
        </p:txBody>
      </p:sp>
      <p:sp>
        <p:nvSpPr>
          <p:cNvPr id="3" name="Text Placeholder 2">
            <a:extLst>
              <a:ext uri="{FF2B5EF4-FFF2-40B4-BE49-F238E27FC236}">
                <a16:creationId xmlns:a16="http://schemas.microsoft.com/office/drawing/2014/main" id="{AC8CD442-257C-3FB6-0274-6024421DDF42}"/>
              </a:ext>
            </a:extLst>
          </p:cNvPr>
          <p:cNvSpPr>
            <a:spLocks noGrp="1"/>
          </p:cNvSpPr>
          <p:nvPr>
            <p:ph type="body" idx="1"/>
          </p:nvPr>
        </p:nvSpPr>
        <p:spPr>
          <a:xfrm>
            <a:off x="815653" y="1632560"/>
            <a:ext cx="10204771" cy="4534560"/>
          </a:xfrm>
        </p:spPr>
        <p:txBody>
          <a:bodyPr/>
          <a:lstStyle/>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Students cannot use what is being asked for in the question as part of their method to “show that”</a:t>
            </a: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Students should ensure their answers are given in the form required in the question</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Even if students are unsure of the method to answer an earlier part of a question, students may still be able answer later parts of the question and achieve marks</a:t>
            </a:r>
          </a:p>
          <a:p>
            <a:pPr marL="295275" indent="-285750">
              <a:buFont typeface="Arial" panose="020B0604020202020204" pitchFamily="34" charset="0"/>
              <a:buChar char="•"/>
            </a:pPr>
            <a:endParaRPr lang="en-US" dirty="0"/>
          </a:p>
        </p:txBody>
      </p:sp>
      <p:sp>
        <p:nvSpPr>
          <p:cNvPr id="4" name="Rectangle: Rounded Corners 3">
            <a:hlinkClick r:id="rId2"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92569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9 – Performance Data</a:t>
            </a:r>
            <a:endParaRPr lang="en-US" dirty="0"/>
          </a:p>
        </p:txBody>
      </p:sp>
      <p:sp>
        <p:nvSpPr>
          <p:cNvPr id="4" name="Rectangle: Rounded Corners 3">
            <a:hlinkClick r:id="rId2" action="ppaction://hlinksldjump"/>
            <a:extLst>
              <a:ext uri="{FF2B5EF4-FFF2-40B4-BE49-F238E27FC236}">
                <a16:creationId xmlns:a16="http://schemas.microsoft.com/office/drawing/2014/main" id="{FA4DC9C9-4B0A-9DD1-A05D-C3ECFBF7864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89AB0E87-DF56-5D02-B4BA-BF3F85319B9B}"/>
              </a:ext>
            </a:extLst>
          </p:cNvPr>
          <p:cNvGraphicFramePr>
            <a:graphicFrameLocks noGrp="1"/>
          </p:cNvGraphicFramePr>
          <p:nvPr>
            <p:extLst>
              <p:ext uri="{D42A27DB-BD31-4B8C-83A1-F6EECF244321}">
                <p14:modId xmlns:p14="http://schemas.microsoft.com/office/powerpoint/2010/main" val="1252281719"/>
              </p:ext>
            </p:extLst>
          </p:nvPr>
        </p:nvGraphicFramePr>
        <p:xfrm>
          <a:off x="1703630" y="5060963"/>
          <a:ext cx="7951810" cy="949325"/>
        </p:xfrm>
        <a:graphic>
          <a:graphicData uri="http://schemas.openxmlformats.org/drawingml/2006/table">
            <a:tbl>
              <a:tblPr/>
              <a:tblGrid>
                <a:gridCol w="882004">
                  <a:extLst>
                    <a:ext uri="{9D8B030D-6E8A-4147-A177-3AD203B41FA5}">
                      <a16:colId xmlns:a16="http://schemas.microsoft.com/office/drawing/2014/main" val="1341199456"/>
                    </a:ext>
                  </a:extLst>
                </a:gridCol>
                <a:gridCol w="785534">
                  <a:extLst>
                    <a:ext uri="{9D8B030D-6E8A-4147-A177-3AD203B41FA5}">
                      <a16:colId xmlns:a16="http://schemas.microsoft.com/office/drawing/2014/main" val="2911178130"/>
                    </a:ext>
                  </a:extLst>
                </a:gridCol>
                <a:gridCol w="785534">
                  <a:extLst>
                    <a:ext uri="{9D8B030D-6E8A-4147-A177-3AD203B41FA5}">
                      <a16:colId xmlns:a16="http://schemas.microsoft.com/office/drawing/2014/main" val="3360844087"/>
                    </a:ext>
                  </a:extLst>
                </a:gridCol>
                <a:gridCol w="785534">
                  <a:extLst>
                    <a:ext uri="{9D8B030D-6E8A-4147-A177-3AD203B41FA5}">
                      <a16:colId xmlns:a16="http://schemas.microsoft.com/office/drawing/2014/main" val="2892310819"/>
                    </a:ext>
                  </a:extLst>
                </a:gridCol>
                <a:gridCol w="785534">
                  <a:extLst>
                    <a:ext uri="{9D8B030D-6E8A-4147-A177-3AD203B41FA5}">
                      <a16:colId xmlns:a16="http://schemas.microsoft.com/office/drawing/2014/main" val="1028199847"/>
                    </a:ext>
                  </a:extLst>
                </a:gridCol>
                <a:gridCol w="785534">
                  <a:extLst>
                    <a:ext uri="{9D8B030D-6E8A-4147-A177-3AD203B41FA5}">
                      <a16:colId xmlns:a16="http://schemas.microsoft.com/office/drawing/2014/main" val="3552562407"/>
                    </a:ext>
                  </a:extLst>
                </a:gridCol>
                <a:gridCol w="785534">
                  <a:extLst>
                    <a:ext uri="{9D8B030D-6E8A-4147-A177-3AD203B41FA5}">
                      <a16:colId xmlns:a16="http://schemas.microsoft.com/office/drawing/2014/main" val="2113214736"/>
                    </a:ext>
                  </a:extLst>
                </a:gridCol>
                <a:gridCol w="785534">
                  <a:extLst>
                    <a:ext uri="{9D8B030D-6E8A-4147-A177-3AD203B41FA5}">
                      <a16:colId xmlns:a16="http://schemas.microsoft.com/office/drawing/2014/main" val="742995353"/>
                    </a:ext>
                  </a:extLst>
                </a:gridCol>
                <a:gridCol w="785534">
                  <a:extLst>
                    <a:ext uri="{9D8B030D-6E8A-4147-A177-3AD203B41FA5}">
                      <a16:colId xmlns:a16="http://schemas.microsoft.com/office/drawing/2014/main" val="529060891"/>
                    </a:ext>
                  </a:extLst>
                </a:gridCol>
                <a:gridCol w="785534">
                  <a:extLst>
                    <a:ext uri="{9D8B030D-6E8A-4147-A177-3AD203B41FA5}">
                      <a16:colId xmlns:a16="http://schemas.microsoft.com/office/drawing/2014/main" val="3665546412"/>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916413526"/>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20044685"/>
                  </a:ext>
                </a:extLst>
              </a:tr>
              <a:tr h="241300">
                <a:tc>
                  <a:txBody>
                    <a:bodyPr/>
                    <a:lstStyle/>
                    <a:p>
                      <a:pPr algn="ctr" fontAlgn="b"/>
                      <a:r>
                        <a:rPr lang="en-GB" sz="1500" b="0" i="0" u="none" strike="noStrike">
                          <a:solidFill>
                            <a:srgbClr val="000000"/>
                          </a:solidFill>
                          <a:effectLst/>
                          <a:latin typeface="Arial" panose="020B0604020202020204" pitchFamily="34" charset="0"/>
                        </a:rPr>
                        <a:t>3.78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8395013"/>
                  </a:ext>
                </a:extLst>
              </a:tr>
            </a:tbl>
          </a:graphicData>
        </a:graphic>
      </p:graphicFrame>
      <p:pic>
        <p:nvPicPr>
          <p:cNvPr id="8" name="Picture 7" descr="A graph of a number of blue bars&#10;&#10;Description automatically generated with medium confidence">
            <a:extLst>
              <a:ext uri="{FF2B5EF4-FFF2-40B4-BE49-F238E27FC236}">
                <a16:creationId xmlns:a16="http://schemas.microsoft.com/office/drawing/2014/main" id="{9620D837-7310-C15D-3D1E-8FAF36DC76EC}"/>
              </a:ext>
            </a:extLst>
          </p:cNvPr>
          <p:cNvPicPr>
            <a:picLocks noChangeAspect="1"/>
          </p:cNvPicPr>
          <p:nvPr/>
        </p:nvPicPr>
        <p:blipFill>
          <a:blip r:embed="rId3"/>
          <a:stretch>
            <a:fillRect/>
          </a:stretch>
        </p:blipFill>
        <p:spPr>
          <a:xfrm>
            <a:off x="2809335" y="1797037"/>
            <a:ext cx="5740400" cy="2946400"/>
          </a:xfrm>
          <a:prstGeom prst="rect">
            <a:avLst/>
          </a:prstGeom>
          <a:ln w="25400">
            <a:solidFill>
              <a:schemeClr val="accent1"/>
            </a:solidFill>
          </a:ln>
        </p:spPr>
      </p:pic>
    </p:spTree>
    <p:extLst>
      <p:ext uri="{BB962C8B-B14F-4D97-AF65-F5344CB8AC3E}">
        <p14:creationId xmlns:p14="http://schemas.microsoft.com/office/powerpoint/2010/main" val="3369027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FA9648A0-34A0-A48F-049E-3692033A9BEF}"/>
              </a:ext>
            </a:extLst>
          </p:cNvPr>
          <p:cNvSpPr txBox="1">
            <a:spLocks/>
          </p:cNvSpPr>
          <p:nvPr/>
        </p:nvSpPr>
        <p:spPr>
          <a:xfrm>
            <a:off x="944240" y="343825"/>
            <a:ext cx="10699007"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a:t>About this presentation</a:t>
            </a:r>
            <a:endParaRPr lang="en-GB" dirty="0"/>
          </a:p>
        </p:txBody>
      </p:sp>
      <p:sp>
        <p:nvSpPr>
          <p:cNvPr id="6" name="Text Placeholder 2">
            <a:extLst>
              <a:ext uri="{FF2B5EF4-FFF2-40B4-BE49-F238E27FC236}">
                <a16:creationId xmlns:a16="http://schemas.microsoft.com/office/drawing/2014/main" id="{9053D151-1B7E-72BA-E813-CE2860623B67}"/>
              </a:ext>
            </a:extLst>
          </p:cNvPr>
          <p:cNvSpPr txBox="1">
            <a:spLocks/>
          </p:cNvSpPr>
          <p:nvPr/>
        </p:nvSpPr>
        <p:spPr>
          <a:xfrm>
            <a:off x="815653" y="1393387"/>
            <a:ext cx="8546556" cy="4782275"/>
          </a:xfrm>
          <a:prstGeom prst="rect">
            <a:avLst/>
          </a:prstGeom>
          <a:solidFill>
            <a:schemeClr val="bg1"/>
          </a:solidFill>
        </p:spPr>
        <p:txBody>
          <a:bodyPr spcFirstLastPara="1" vert="horz" wrap="square" lIns="91425" tIns="91425" rIns="91425" bIns="91425" rtlCol="0" anchor="t" anchorCtr="0">
            <a:noAutofit/>
          </a:bodyPr>
          <a:lstStyle>
            <a:lvl1pPr marL="9525" lvl="0" indent="0" defTabSz="914400">
              <a:lnSpc>
                <a:spcPct val="110000"/>
              </a:lnSpc>
              <a:spcBef>
                <a:spcPts val="0"/>
              </a:spcBef>
              <a:spcAft>
                <a:spcPts val="600"/>
              </a:spcAft>
              <a:buClr>
                <a:schemeClr val="tx1"/>
              </a:buClr>
              <a:buSzPct val="125000"/>
              <a:buFontTx/>
              <a:buNone/>
              <a:tabLst/>
              <a:defRPr sz="1600" b="0" i="0">
                <a:latin typeface="Arial" panose="020B0604020202020204" pitchFamily="34" charset="0"/>
                <a:ea typeface="Open Sans" panose="020B0606030504020204" pitchFamily="34" charset="0"/>
                <a:cs typeface="Arial" panose="020B0604020202020204" pitchFamily="34" charset="0"/>
              </a:defRPr>
            </a:lvl1pPr>
            <a:lvl2pPr marL="914400" lvl="1" indent="-304800" defTabSz="914400">
              <a:lnSpc>
                <a:spcPct val="110000"/>
              </a:lnSpc>
              <a:spcBef>
                <a:spcPts val="1600"/>
              </a:spcBef>
              <a:spcAft>
                <a:spcPts val="0"/>
              </a:spcAft>
              <a:buSzPts val="1200"/>
              <a:buFont typeface="Arial" panose="020B0604020202020204" pitchFamily="34" charset="0"/>
              <a:buChar char="○"/>
              <a:defRPr sz="1400">
                <a:latin typeface="Arial" panose="020B0604020202020204" pitchFamily="34" charset="0"/>
                <a:cs typeface="Arial" panose="020B0604020202020204" pitchFamily="34" charset="0"/>
              </a:defRPr>
            </a:lvl2pPr>
            <a:lvl3pPr marL="1371600" lvl="2" indent="-304800" defTabSz="914400">
              <a:lnSpc>
                <a:spcPct val="110000"/>
              </a:lnSpc>
              <a:spcBef>
                <a:spcPts val="1600"/>
              </a:spcBef>
              <a:spcAft>
                <a:spcPts val="0"/>
              </a:spcAft>
              <a:buSzPts val="1200"/>
              <a:buFont typeface="Arial" panose="020B0604020202020204" pitchFamily="34" charset="0"/>
              <a:buChar char="■"/>
              <a:defRPr sz="1200">
                <a:latin typeface="Arial" panose="020B0604020202020204" pitchFamily="34" charset="0"/>
                <a:cs typeface="Arial" panose="020B0604020202020204" pitchFamily="34" charset="0"/>
              </a:defRPr>
            </a:lvl3pPr>
            <a:lvl4pPr marL="1828800" lvl="3" indent="-304800" defTabSz="914400">
              <a:lnSpc>
                <a:spcPct val="90000"/>
              </a:lnSpc>
              <a:spcBef>
                <a:spcPts val="1600"/>
              </a:spcBef>
              <a:spcAft>
                <a:spcPts val="0"/>
              </a:spcAft>
              <a:buSzPts val="1200"/>
              <a:buFont typeface="Arial" panose="020B0604020202020204" pitchFamily="34" charset="0"/>
              <a:buChar char="●"/>
            </a:lvl4pPr>
            <a:lvl5pPr marL="2286000" lvl="4" indent="-304800" defTabSz="914400">
              <a:lnSpc>
                <a:spcPct val="90000"/>
              </a:lnSpc>
              <a:spcBef>
                <a:spcPts val="1600"/>
              </a:spcBef>
              <a:spcAft>
                <a:spcPts val="0"/>
              </a:spcAft>
              <a:buSzPts val="1200"/>
              <a:buFont typeface="Arial" panose="020B0604020202020204" pitchFamily="34" charset="0"/>
              <a:buChar char="○"/>
            </a:lvl5pPr>
            <a:lvl6pPr marL="2743200" lvl="5" indent="-304800" defTabSz="914400">
              <a:lnSpc>
                <a:spcPct val="90000"/>
              </a:lnSpc>
              <a:spcBef>
                <a:spcPts val="1600"/>
              </a:spcBef>
              <a:spcAft>
                <a:spcPts val="0"/>
              </a:spcAft>
              <a:buSzPts val="1200"/>
              <a:buFont typeface="Arial" panose="020B0604020202020204" pitchFamily="34" charset="0"/>
              <a:buChar char="■"/>
            </a:lvl6pPr>
            <a:lvl7pPr marL="3200400" lvl="6" indent="-304800" defTabSz="914400">
              <a:lnSpc>
                <a:spcPct val="90000"/>
              </a:lnSpc>
              <a:spcBef>
                <a:spcPts val="1600"/>
              </a:spcBef>
              <a:spcAft>
                <a:spcPts val="0"/>
              </a:spcAft>
              <a:buSzPts val="1200"/>
              <a:buFont typeface="Arial" panose="020B0604020202020204" pitchFamily="34" charset="0"/>
              <a:buChar char="●"/>
            </a:lvl7pPr>
            <a:lvl8pPr marL="3657600" lvl="7" indent="-304800" defTabSz="914400">
              <a:lnSpc>
                <a:spcPct val="90000"/>
              </a:lnSpc>
              <a:spcBef>
                <a:spcPts val="1600"/>
              </a:spcBef>
              <a:spcAft>
                <a:spcPts val="0"/>
              </a:spcAft>
              <a:buSzPts val="1200"/>
              <a:buFont typeface="Arial" panose="020B0604020202020204" pitchFamily="34" charset="0"/>
              <a:buChar char="○"/>
            </a:lvl8pPr>
            <a:lvl9pPr marL="4114800" lvl="8" indent="-304800" defTabSz="914400">
              <a:lnSpc>
                <a:spcPct val="90000"/>
              </a:lnSpc>
              <a:spcBef>
                <a:spcPts val="1600"/>
              </a:spcBef>
              <a:spcAft>
                <a:spcPts val="1600"/>
              </a:spcAft>
              <a:buSzPts val="1200"/>
              <a:buFont typeface="Arial" panose="020B0604020202020204" pitchFamily="34" charset="0"/>
              <a:buChar char="■"/>
            </a:lvl9pPr>
          </a:lstStyle>
          <a:p>
            <a:r>
              <a:rPr lang="en-GB" dirty="0"/>
              <a:t>For each question exemplified there is:</a:t>
            </a:r>
          </a:p>
          <a:p>
            <a:pPr lvl="1"/>
            <a:r>
              <a:rPr lang="en-GB" sz="1600" dirty="0"/>
              <a:t>the question with 3 unmarked student responses </a:t>
            </a:r>
          </a:p>
          <a:p>
            <a:pPr lvl="1"/>
            <a:r>
              <a:rPr lang="en-GB" sz="1600" dirty="0"/>
              <a:t>the question and mark scheme</a:t>
            </a:r>
          </a:p>
          <a:p>
            <a:pPr lvl="1"/>
            <a:r>
              <a:rPr lang="en-GB" sz="1600" dirty="0"/>
              <a:t>annotated student responses showing what marks were given, where and if necessary, detail on why the mark was given/not given</a:t>
            </a:r>
          </a:p>
          <a:p>
            <a:pPr lvl="1"/>
            <a:r>
              <a:rPr lang="en-GB" sz="1600" dirty="0"/>
              <a:t>summarised examiner comments on common misconceptions, common errors and less successful methods</a:t>
            </a:r>
          </a:p>
          <a:p>
            <a:pPr lvl="1"/>
            <a:r>
              <a:rPr lang="en-GB" sz="1600" dirty="0"/>
              <a:t>key takeaways for each question</a:t>
            </a:r>
          </a:p>
          <a:p>
            <a:pPr lvl="1"/>
            <a:r>
              <a:rPr lang="en-GB" sz="1600" dirty="0"/>
              <a:t>performance data and examiner report.</a:t>
            </a:r>
          </a:p>
          <a:p>
            <a:pPr lvl="1"/>
            <a:endParaRPr lang="en-GB" sz="1600" dirty="0"/>
          </a:p>
          <a:p>
            <a:r>
              <a:rPr lang="en-GB" dirty="0"/>
              <a:t>Use this icon to return to the Contents page</a:t>
            </a:r>
          </a:p>
          <a:p>
            <a:r>
              <a:rPr lang="en-GB" dirty="0"/>
              <a:t>The Examiner comments are key points summarised from the Examiner report. To access the full Examiner report, click on this icon.</a:t>
            </a:r>
          </a:p>
        </p:txBody>
      </p:sp>
      <p:sp>
        <p:nvSpPr>
          <p:cNvPr id="7" name="Rectangle: Rounded Corners 6">
            <a:hlinkClick r:id="rId3" action="ppaction://hlinksldjump"/>
            <a:extLst>
              <a:ext uri="{FF2B5EF4-FFF2-40B4-BE49-F238E27FC236}">
                <a16:creationId xmlns:a16="http://schemas.microsoft.com/office/drawing/2014/main" id="{6E8694D7-B8F6-737A-F88D-ED485A4CCD0A}"/>
              </a:ext>
            </a:extLst>
          </p:cNvPr>
          <p:cNvSpPr/>
          <p:nvPr/>
        </p:nvSpPr>
        <p:spPr>
          <a:xfrm>
            <a:off x="4922391" y="5624471"/>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8" name="Rectangle: Rounded Corners 7">
            <a:hlinkClick r:id="rId3" action="ppaction://hlinksldjump"/>
            <a:extLst>
              <a:ext uri="{FF2B5EF4-FFF2-40B4-BE49-F238E27FC236}">
                <a16:creationId xmlns:a16="http://schemas.microsoft.com/office/drawing/2014/main" id="{0A97B2F5-5AC1-C712-F848-50FF5294596B}"/>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Rectangle: Rounded Corners 1">
            <a:hlinkClick r:id="rId4"/>
            <a:extLst>
              <a:ext uri="{FF2B5EF4-FFF2-40B4-BE49-F238E27FC236}">
                <a16:creationId xmlns:a16="http://schemas.microsoft.com/office/drawing/2014/main" id="{125D260C-B591-B034-684D-AD8D43E971F3}"/>
              </a:ext>
            </a:extLst>
          </p:cNvPr>
          <p:cNvSpPr/>
          <p:nvPr/>
        </p:nvSpPr>
        <p:spPr>
          <a:xfrm>
            <a:off x="4849655" y="6269924"/>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25712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C24FC-A67A-7ED7-191F-997D59973EDD}"/>
              </a:ext>
            </a:extLst>
          </p:cNvPr>
          <p:cNvSpPr>
            <a:spLocks noGrp="1"/>
          </p:cNvSpPr>
          <p:nvPr>
            <p:ph type="title"/>
          </p:nvPr>
        </p:nvSpPr>
        <p:spPr/>
        <p:txBody>
          <a:bodyPr/>
          <a:lstStyle/>
          <a:p>
            <a:r>
              <a:rPr lang="en-US" dirty="0"/>
              <a:t>9MA0-01</a:t>
            </a:r>
            <a:br>
              <a:rPr lang="en-US" dirty="0"/>
            </a:br>
            <a:r>
              <a:rPr lang="en-US" dirty="0"/>
              <a:t>Question 10</a:t>
            </a:r>
          </a:p>
        </p:txBody>
      </p:sp>
    </p:spTree>
    <p:extLst>
      <p:ext uri="{BB962C8B-B14F-4D97-AF65-F5344CB8AC3E}">
        <p14:creationId xmlns:p14="http://schemas.microsoft.com/office/powerpoint/2010/main" val="427075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71555-5D7B-EF21-7A38-4C11E8AA9D8B}"/>
              </a:ext>
            </a:extLst>
          </p:cNvPr>
          <p:cNvSpPr>
            <a:spLocks noGrp="1"/>
          </p:cNvSpPr>
          <p:nvPr>
            <p:ph type="title"/>
          </p:nvPr>
        </p:nvSpPr>
        <p:spPr/>
        <p:txBody>
          <a:bodyPr/>
          <a:lstStyle/>
          <a:p>
            <a:r>
              <a:rPr lang="en-US" dirty="0"/>
              <a:t>Question 10</a:t>
            </a:r>
          </a:p>
        </p:txBody>
      </p:sp>
      <p:sp>
        <p:nvSpPr>
          <p:cNvPr id="6" name="TextBox 5">
            <a:extLst>
              <a:ext uri="{FF2B5EF4-FFF2-40B4-BE49-F238E27FC236}">
                <a16:creationId xmlns:a16="http://schemas.microsoft.com/office/drawing/2014/main" id="{BAB85588-D6F1-6A16-1194-EFA81F423B8F}"/>
              </a:ext>
            </a:extLst>
          </p:cNvPr>
          <p:cNvSpPr txBox="1"/>
          <p:nvPr/>
        </p:nvSpPr>
        <p:spPr>
          <a:xfrm>
            <a:off x="448294" y="1644134"/>
            <a:ext cx="679862"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10.</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graph of a triangle&#10;&#10;Description automatically generated">
            <a:extLst>
              <a:ext uri="{FF2B5EF4-FFF2-40B4-BE49-F238E27FC236}">
                <a16:creationId xmlns:a16="http://schemas.microsoft.com/office/drawing/2014/main" id="{2F4F4FF8-553B-1514-E223-EFFC52E48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225" y="1877953"/>
            <a:ext cx="3843152" cy="2763805"/>
          </a:xfrm>
          <a:prstGeom prst="rect">
            <a:avLst/>
          </a:prstGeom>
        </p:spPr>
      </p:pic>
      <p:sp>
        <p:nvSpPr>
          <p:cNvPr id="9" name="TextBox 8">
            <a:extLst>
              <a:ext uri="{FF2B5EF4-FFF2-40B4-BE49-F238E27FC236}">
                <a16:creationId xmlns:a16="http://schemas.microsoft.com/office/drawing/2014/main" id="{03175C3D-24F6-FB35-391C-4848E48EE4A3}"/>
              </a:ext>
            </a:extLst>
          </p:cNvPr>
          <p:cNvSpPr txBox="1"/>
          <p:nvPr/>
        </p:nvSpPr>
        <p:spPr>
          <a:xfrm>
            <a:off x="67178" y="4733746"/>
            <a:ext cx="6097978" cy="743345"/>
          </a:xfrm>
          <a:prstGeom prst="rect">
            <a:avLst/>
          </a:prstGeom>
          <a:noFill/>
        </p:spPr>
        <p:txBody>
          <a:bodyPr wrap="square">
            <a:spAutoFit/>
          </a:bodyPr>
          <a:lstStyle/>
          <a:p>
            <a:pPr algn="ct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In this question you must show all stages of your working.</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ct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Solutions relying entirely on calculator technology are not acceptable.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02BEB0D-42CC-9ADE-46F5-1531DDA1FB67}"/>
              </a:ext>
            </a:extLst>
          </p:cNvPr>
          <p:cNvSpPr txBox="1"/>
          <p:nvPr/>
        </p:nvSpPr>
        <p:spPr>
          <a:xfrm>
            <a:off x="163286" y="5662934"/>
            <a:ext cx="4634345" cy="323165"/>
          </a:xfrm>
          <a:prstGeom prst="rect">
            <a:avLst/>
          </a:prstGeom>
          <a:noFill/>
        </p:spPr>
        <p:txBody>
          <a:bodyPr wrap="square">
            <a:spAutoFit/>
          </a:bodyPr>
          <a:lstStyle/>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Figure 3 shows a sketch of part of the curve with equation</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black and white image of a mathematical equation&#10;&#10;Description automatically generated">
            <a:extLst>
              <a:ext uri="{FF2B5EF4-FFF2-40B4-BE49-F238E27FC236}">
                <a16:creationId xmlns:a16="http://schemas.microsoft.com/office/drawing/2014/main" id="{FF17DCD1-9B12-5350-C188-9284BEBC4D06}"/>
              </a:ext>
            </a:extLst>
          </p:cNvPr>
          <p:cNvPicPr>
            <a:picLocks noChangeAspect="1"/>
          </p:cNvPicPr>
          <p:nvPr/>
        </p:nvPicPr>
        <p:blipFill>
          <a:blip r:embed="rId3"/>
          <a:stretch>
            <a:fillRect/>
          </a:stretch>
        </p:blipFill>
        <p:spPr>
          <a:xfrm>
            <a:off x="1460665" y="6171941"/>
            <a:ext cx="1655502" cy="525741"/>
          </a:xfrm>
          <a:prstGeom prst="rect">
            <a:avLst/>
          </a:prstGeom>
        </p:spPr>
      </p:pic>
      <p:sp>
        <p:nvSpPr>
          <p:cNvPr id="21" name="TextBox 20">
            <a:extLst>
              <a:ext uri="{FF2B5EF4-FFF2-40B4-BE49-F238E27FC236}">
                <a16:creationId xmlns:a16="http://schemas.microsoft.com/office/drawing/2014/main" id="{92059ECD-2814-CD3B-3314-F2AB915E17F1}"/>
              </a:ext>
            </a:extLst>
          </p:cNvPr>
          <p:cNvSpPr txBox="1"/>
          <p:nvPr/>
        </p:nvSpPr>
        <p:spPr>
          <a:xfrm>
            <a:off x="6479968" y="1507191"/>
            <a:ext cx="5263738" cy="1592744"/>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curve crosses the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‑axis at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Verify that the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coordinate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4</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the tangent to the curve at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 Use calculus to show that an equation of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pic>
        <p:nvPicPr>
          <p:cNvPr id="23" name="Picture 22" descr="A math equation with numbers and symbols&#10;&#10;Description automatically generated">
            <a:extLst>
              <a:ext uri="{FF2B5EF4-FFF2-40B4-BE49-F238E27FC236}">
                <a16:creationId xmlns:a16="http://schemas.microsoft.com/office/drawing/2014/main" id="{9E3CF15D-4BC3-6485-F86D-3E14EC2B2354}"/>
              </a:ext>
            </a:extLst>
          </p:cNvPr>
          <p:cNvPicPr>
            <a:picLocks noChangeAspect="1"/>
          </p:cNvPicPr>
          <p:nvPr/>
        </p:nvPicPr>
        <p:blipFill>
          <a:blip r:embed="rId4"/>
          <a:stretch>
            <a:fillRect/>
          </a:stretch>
        </p:blipFill>
        <p:spPr>
          <a:xfrm>
            <a:off x="8146473" y="3147016"/>
            <a:ext cx="1021278" cy="403705"/>
          </a:xfrm>
          <a:prstGeom prst="rect">
            <a:avLst/>
          </a:prstGeom>
        </p:spPr>
      </p:pic>
      <p:sp>
        <p:nvSpPr>
          <p:cNvPr id="25" name="TextBox 24">
            <a:extLst>
              <a:ext uri="{FF2B5EF4-FFF2-40B4-BE49-F238E27FC236}">
                <a16:creationId xmlns:a16="http://schemas.microsoft.com/office/drawing/2014/main" id="{7100CAF7-5BD6-046A-E01E-7F6A12CE0343}"/>
              </a:ext>
            </a:extLst>
          </p:cNvPr>
          <p:cNvSpPr txBox="1"/>
          <p:nvPr/>
        </p:nvSpPr>
        <p:spPr>
          <a:xfrm>
            <a:off x="6428261" y="3464573"/>
            <a:ext cx="5367152" cy="2631490"/>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 equation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8</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region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shown shaded in Figure 3, is bounded by the curve, 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a:t>
            </a:r>
            <a:r>
              <a:rPr lang="en-GB" sz="1500" kern="10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2</a:t>
            </a:r>
          </a:p>
          <a:p>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Use algebraic integration to find the exact area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(5)</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10 is 9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26" name="TextBox 25">
            <a:extLst>
              <a:ext uri="{FF2B5EF4-FFF2-40B4-BE49-F238E27FC236}">
                <a16:creationId xmlns:a16="http://schemas.microsoft.com/office/drawing/2014/main" id="{4DFB5FC7-49D3-7C26-203D-0A6B63615066}"/>
              </a:ext>
            </a:extLst>
          </p:cNvPr>
          <p:cNvSpPr txBox="1"/>
          <p:nvPr/>
        </p:nvSpPr>
        <p:spPr>
          <a:xfrm>
            <a:off x="163286" y="1507191"/>
            <a:ext cx="5845628" cy="5190491"/>
          </a:xfrm>
          <a:prstGeom prst="rect">
            <a:avLst/>
          </a:prstGeom>
          <a:noFill/>
          <a:ln w="25400">
            <a:solidFill>
              <a:schemeClr val="tx2"/>
            </a:solidFill>
          </a:ln>
        </p:spPr>
        <p:txBody>
          <a:bodyPr wrap="square" rtlCol="0">
            <a:spAutoFit/>
          </a:bodyPr>
          <a:lstStyle/>
          <a:p>
            <a:endParaRPr lang="en-US" dirty="0"/>
          </a:p>
        </p:txBody>
      </p:sp>
      <p:sp>
        <p:nvSpPr>
          <p:cNvPr id="27" name="TextBox 26">
            <a:extLst>
              <a:ext uri="{FF2B5EF4-FFF2-40B4-BE49-F238E27FC236}">
                <a16:creationId xmlns:a16="http://schemas.microsoft.com/office/drawing/2014/main" id="{9B685130-D3AB-E8C3-9DB9-08157CEFCDA7}"/>
              </a:ext>
            </a:extLst>
          </p:cNvPr>
          <p:cNvSpPr txBox="1"/>
          <p:nvPr/>
        </p:nvSpPr>
        <p:spPr>
          <a:xfrm>
            <a:off x="6428261" y="1507191"/>
            <a:ext cx="5535139" cy="4786929"/>
          </a:xfrm>
          <a:prstGeom prst="rect">
            <a:avLst/>
          </a:prstGeom>
          <a:noFill/>
          <a:ln w="25400">
            <a:solidFill>
              <a:schemeClr val="tx2"/>
            </a:solidFill>
          </a:ln>
        </p:spPr>
        <p:txBody>
          <a:bodyPr wrap="square" rtlCol="0">
            <a:spAutoFit/>
          </a:bodyPr>
          <a:lstStyle/>
          <a:p>
            <a:endParaRPr lang="en-US" dirty="0"/>
          </a:p>
        </p:txBody>
      </p:sp>
      <p:sp>
        <p:nvSpPr>
          <p:cNvPr id="28" name="Rectangle: Rounded Corners 12">
            <a:hlinkClick r:id="rId5" action="ppaction://hlinksldjump"/>
            <a:extLst>
              <a:ext uri="{FF2B5EF4-FFF2-40B4-BE49-F238E27FC236}">
                <a16:creationId xmlns:a16="http://schemas.microsoft.com/office/drawing/2014/main" id="{96C6A400-5513-6910-CF8C-095395DEB5EE}"/>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4253311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766FA-8EE4-DC4E-A279-61845526939D}"/>
              </a:ext>
            </a:extLst>
          </p:cNvPr>
          <p:cNvSpPr>
            <a:spLocks noGrp="1"/>
          </p:cNvSpPr>
          <p:nvPr>
            <p:ph type="title"/>
          </p:nvPr>
        </p:nvSpPr>
        <p:spPr/>
        <p:txBody>
          <a:bodyPr/>
          <a:lstStyle/>
          <a:p>
            <a:r>
              <a:rPr lang="en-US" dirty="0"/>
              <a:t>Question 10 - Student Responses</a:t>
            </a:r>
          </a:p>
        </p:txBody>
      </p:sp>
      <p:graphicFrame>
        <p:nvGraphicFramePr>
          <p:cNvPr id="5" name="Table 4">
            <a:extLst>
              <a:ext uri="{FF2B5EF4-FFF2-40B4-BE49-F238E27FC236}">
                <a16:creationId xmlns:a16="http://schemas.microsoft.com/office/drawing/2014/main" id="{A0ECED03-B910-BFB9-C7DC-3577B8C32DDA}"/>
              </a:ext>
            </a:extLst>
          </p:cNvPr>
          <p:cNvGraphicFramePr>
            <a:graphicFrameLocks noGrp="1"/>
          </p:cNvGraphicFramePr>
          <p:nvPr>
            <p:extLst>
              <p:ext uri="{D42A27DB-BD31-4B8C-83A1-F6EECF244321}">
                <p14:modId xmlns:p14="http://schemas.microsoft.com/office/powerpoint/2010/main" val="421813946"/>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6FBEAA3E-87ED-1425-98A5-0393B5A1A459}"/>
              </a:ext>
            </a:extLst>
          </p:cNvPr>
          <p:cNvPicPr>
            <a:picLocks noChangeAspect="1"/>
          </p:cNvPicPr>
          <p:nvPr/>
        </p:nvPicPr>
        <p:blipFill>
          <a:blip r:embed="rId3"/>
          <a:stretch>
            <a:fillRect/>
          </a:stretch>
        </p:blipFill>
        <p:spPr>
          <a:xfrm>
            <a:off x="1024838" y="1434425"/>
            <a:ext cx="314476" cy="330200"/>
          </a:xfrm>
          <a:prstGeom prst="rect">
            <a:avLst/>
          </a:prstGeom>
        </p:spPr>
      </p:pic>
      <p:pic>
        <p:nvPicPr>
          <p:cNvPr id="8" name="Picture 7" descr="A close-up of a paper&#10;&#10;Description automatically generated">
            <a:extLst>
              <a:ext uri="{FF2B5EF4-FFF2-40B4-BE49-F238E27FC236}">
                <a16:creationId xmlns:a16="http://schemas.microsoft.com/office/drawing/2014/main" id="{B9E18973-0BA2-D62D-233B-3C4F9763DAC4}"/>
              </a:ext>
            </a:extLst>
          </p:cNvPr>
          <p:cNvPicPr>
            <a:picLocks noChangeAspect="1"/>
          </p:cNvPicPr>
          <p:nvPr/>
        </p:nvPicPr>
        <p:blipFill>
          <a:blip r:embed="rId4"/>
          <a:stretch>
            <a:fillRect/>
          </a:stretch>
        </p:blipFill>
        <p:spPr>
          <a:xfrm>
            <a:off x="569050" y="2057770"/>
            <a:ext cx="5130710" cy="4617349"/>
          </a:xfrm>
          <a:prstGeom prst="rect">
            <a:avLst/>
          </a:prstGeom>
          <a:ln w="25400">
            <a:solidFill>
              <a:schemeClr val="tx2"/>
            </a:solidFill>
          </a:ln>
        </p:spPr>
      </p:pic>
      <p:graphicFrame>
        <p:nvGraphicFramePr>
          <p:cNvPr id="9" name="Table 8">
            <a:extLst>
              <a:ext uri="{FF2B5EF4-FFF2-40B4-BE49-F238E27FC236}">
                <a16:creationId xmlns:a16="http://schemas.microsoft.com/office/drawing/2014/main" id="{3DB7DFFB-831B-9D33-FDD3-68E26A31A053}"/>
              </a:ext>
            </a:extLst>
          </p:cNvPr>
          <p:cNvGraphicFramePr>
            <a:graphicFrameLocks noGrp="1"/>
          </p:cNvGraphicFramePr>
          <p:nvPr>
            <p:extLst>
              <p:ext uri="{D42A27DB-BD31-4B8C-83A1-F6EECF244321}">
                <p14:modId xmlns:p14="http://schemas.microsoft.com/office/powerpoint/2010/main" val="2808398020"/>
              </p:ext>
            </p:extLst>
          </p:nvPr>
        </p:nvGraphicFramePr>
        <p:xfrm>
          <a:off x="724275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0" name="Picture 9">
            <a:extLst>
              <a:ext uri="{FF2B5EF4-FFF2-40B4-BE49-F238E27FC236}">
                <a16:creationId xmlns:a16="http://schemas.microsoft.com/office/drawing/2014/main" id="{0933931D-380C-BDFA-B058-3BE81551D6C9}"/>
              </a:ext>
            </a:extLst>
          </p:cNvPr>
          <p:cNvPicPr>
            <a:picLocks noChangeAspect="1"/>
          </p:cNvPicPr>
          <p:nvPr/>
        </p:nvPicPr>
        <p:blipFill>
          <a:blip r:embed="rId3"/>
          <a:stretch>
            <a:fillRect/>
          </a:stretch>
        </p:blipFill>
        <p:spPr>
          <a:xfrm>
            <a:off x="7297074" y="1414146"/>
            <a:ext cx="314476" cy="330200"/>
          </a:xfrm>
          <a:prstGeom prst="rect">
            <a:avLst/>
          </a:prstGeom>
        </p:spPr>
      </p:pic>
      <p:pic>
        <p:nvPicPr>
          <p:cNvPr id="12" name="Picture 11" descr="A piece of paper with math equations&#10;&#10;Description automatically generated">
            <a:extLst>
              <a:ext uri="{FF2B5EF4-FFF2-40B4-BE49-F238E27FC236}">
                <a16:creationId xmlns:a16="http://schemas.microsoft.com/office/drawing/2014/main" id="{74578D4F-CD33-DF53-DC01-B7FEA4424562}"/>
              </a:ext>
            </a:extLst>
          </p:cNvPr>
          <p:cNvPicPr>
            <a:picLocks noChangeAspect="1"/>
          </p:cNvPicPr>
          <p:nvPr/>
        </p:nvPicPr>
        <p:blipFill>
          <a:blip r:embed="rId5"/>
          <a:stretch>
            <a:fillRect/>
          </a:stretch>
        </p:blipFill>
        <p:spPr>
          <a:xfrm>
            <a:off x="6492242" y="1889760"/>
            <a:ext cx="5303517" cy="4937760"/>
          </a:xfrm>
          <a:prstGeom prst="rect">
            <a:avLst/>
          </a:prstGeom>
          <a:ln w="25400">
            <a:solidFill>
              <a:schemeClr val="tx2"/>
            </a:solidFill>
          </a:ln>
        </p:spPr>
      </p:pic>
      <p:sp>
        <p:nvSpPr>
          <p:cNvPr id="3" name="Rectangle: Rounded Corners 2">
            <a:hlinkClick r:id="rId6" action="ppaction://hlinksldjump"/>
            <a:extLst>
              <a:ext uri="{FF2B5EF4-FFF2-40B4-BE49-F238E27FC236}">
                <a16:creationId xmlns:a16="http://schemas.microsoft.com/office/drawing/2014/main" id="{2D4C44C9-7BC1-97A8-299D-74E71881E56D}"/>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523890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766FA-8EE4-DC4E-A279-61845526939D}"/>
              </a:ext>
            </a:extLst>
          </p:cNvPr>
          <p:cNvSpPr>
            <a:spLocks noGrp="1"/>
          </p:cNvSpPr>
          <p:nvPr>
            <p:ph type="title"/>
          </p:nvPr>
        </p:nvSpPr>
        <p:spPr/>
        <p:txBody>
          <a:bodyPr/>
          <a:lstStyle/>
          <a:p>
            <a:r>
              <a:rPr lang="en-US" dirty="0"/>
              <a:t>Question 10 - Student Responses</a:t>
            </a:r>
          </a:p>
        </p:txBody>
      </p:sp>
      <p:graphicFrame>
        <p:nvGraphicFramePr>
          <p:cNvPr id="5" name="Table 4">
            <a:extLst>
              <a:ext uri="{FF2B5EF4-FFF2-40B4-BE49-F238E27FC236}">
                <a16:creationId xmlns:a16="http://schemas.microsoft.com/office/drawing/2014/main" id="{A0ECED03-B910-BFB9-C7DC-3577B8C32DDA}"/>
              </a:ext>
            </a:extLst>
          </p:cNvPr>
          <p:cNvGraphicFramePr>
            <a:graphicFrameLocks noGrp="1"/>
          </p:cNvGraphicFramePr>
          <p:nvPr>
            <p:extLst>
              <p:ext uri="{D42A27DB-BD31-4B8C-83A1-F6EECF244321}">
                <p14:modId xmlns:p14="http://schemas.microsoft.com/office/powerpoint/2010/main" val="3550649025"/>
              </p:ext>
            </p:extLst>
          </p:nvPr>
        </p:nvGraphicFramePr>
        <p:xfrm>
          <a:off x="3798518" y="131689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6FBEAA3E-87ED-1425-98A5-0393B5A1A459}"/>
              </a:ext>
            </a:extLst>
          </p:cNvPr>
          <p:cNvPicPr>
            <a:picLocks noChangeAspect="1"/>
          </p:cNvPicPr>
          <p:nvPr/>
        </p:nvPicPr>
        <p:blipFill>
          <a:blip r:embed="rId3"/>
          <a:stretch>
            <a:fillRect/>
          </a:stretch>
        </p:blipFill>
        <p:spPr>
          <a:xfrm>
            <a:off x="3905198" y="1316893"/>
            <a:ext cx="314476" cy="330200"/>
          </a:xfrm>
          <a:prstGeom prst="rect">
            <a:avLst/>
          </a:prstGeom>
        </p:spPr>
      </p:pic>
      <p:pic>
        <p:nvPicPr>
          <p:cNvPr id="4" name="Picture 3" descr="A close-up of a notebook&#10;&#10;Description automatically generated">
            <a:extLst>
              <a:ext uri="{FF2B5EF4-FFF2-40B4-BE49-F238E27FC236}">
                <a16:creationId xmlns:a16="http://schemas.microsoft.com/office/drawing/2014/main" id="{E3F076F6-3B61-AB35-035C-D02BAD7EE68C}"/>
              </a:ext>
            </a:extLst>
          </p:cNvPr>
          <p:cNvPicPr>
            <a:picLocks noChangeAspect="1"/>
          </p:cNvPicPr>
          <p:nvPr/>
        </p:nvPicPr>
        <p:blipFill>
          <a:blip r:embed="rId4"/>
          <a:stretch>
            <a:fillRect/>
          </a:stretch>
        </p:blipFill>
        <p:spPr>
          <a:xfrm>
            <a:off x="684236" y="1828800"/>
            <a:ext cx="4466884" cy="4861560"/>
          </a:xfrm>
          <a:prstGeom prst="rect">
            <a:avLst/>
          </a:prstGeom>
          <a:ln w="25400">
            <a:solidFill>
              <a:schemeClr val="tx2"/>
            </a:solidFill>
          </a:ln>
        </p:spPr>
      </p:pic>
      <p:pic>
        <p:nvPicPr>
          <p:cNvPr id="11" name="Picture 10" descr="A close-up of a math equation&#10;&#10;Description automatically generated">
            <a:extLst>
              <a:ext uri="{FF2B5EF4-FFF2-40B4-BE49-F238E27FC236}">
                <a16:creationId xmlns:a16="http://schemas.microsoft.com/office/drawing/2014/main" id="{4D897955-DEAF-10F8-2074-D7C00AFFE516}"/>
              </a:ext>
            </a:extLst>
          </p:cNvPr>
          <p:cNvPicPr>
            <a:picLocks noChangeAspect="1"/>
          </p:cNvPicPr>
          <p:nvPr/>
        </p:nvPicPr>
        <p:blipFill>
          <a:blip r:embed="rId5"/>
          <a:stretch>
            <a:fillRect/>
          </a:stretch>
        </p:blipFill>
        <p:spPr>
          <a:xfrm>
            <a:off x="6423660" y="2310130"/>
            <a:ext cx="3124200" cy="3060700"/>
          </a:xfrm>
          <a:prstGeom prst="rect">
            <a:avLst/>
          </a:prstGeom>
          <a:ln w="25400">
            <a:solidFill>
              <a:schemeClr val="tx2"/>
            </a:solidFill>
          </a:ln>
        </p:spPr>
      </p:pic>
      <p:sp>
        <p:nvSpPr>
          <p:cNvPr id="3" name="Rectangle: Rounded Corners 2">
            <a:hlinkClick r:id="rId6" action="ppaction://hlinksldjump"/>
            <a:extLst>
              <a:ext uri="{FF2B5EF4-FFF2-40B4-BE49-F238E27FC236}">
                <a16:creationId xmlns:a16="http://schemas.microsoft.com/office/drawing/2014/main" id="{7C12BD4B-1B01-C350-8B34-AF2EB43458ED}"/>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157375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7C670-E9B1-F147-C0AE-A846BCA997D4}"/>
              </a:ext>
            </a:extLst>
          </p:cNvPr>
          <p:cNvSpPr>
            <a:spLocks noGrp="1"/>
          </p:cNvSpPr>
          <p:nvPr>
            <p:ph type="title"/>
          </p:nvPr>
        </p:nvSpPr>
        <p:spPr/>
        <p:txBody>
          <a:bodyPr/>
          <a:lstStyle/>
          <a:p>
            <a:r>
              <a:rPr lang="en-US" dirty="0"/>
              <a:t>Question 10 and mark scheme</a:t>
            </a:r>
          </a:p>
        </p:txBody>
      </p:sp>
      <p:sp>
        <p:nvSpPr>
          <p:cNvPr id="5" name="Rectangle: Rounded Corners 12">
            <a:hlinkClick r:id="rId2" action="ppaction://hlinksldjump"/>
            <a:extLst>
              <a:ext uri="{FF2B5EF4-FFF2-40B4-BE49-F238E27FC236}">
                <a16:creationId xmlns:a16="http://schemas.microsoft.com/office/drawing/2014/main" id="{30DA7E66-7B8C-47CE-3885-57C43F3176A8}"/>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7" name="Picture 6" descr="A math problem with equations&#10;&#10;Description automatically generated with medium confidence">
            <a:extLst>
              <a:ext uri="{FF2B5EF4-FFF2-40B4-BE49-F238E27FC236}">
                <a16:creationId xmlns:a16="http://schemas.microsoft.com/office/drawing/2014/main" id="{BBDE98D9-3CE8-15DA-38D7-3E4ED4FBDD8B}"/>
              </a:ext>
            </a:extLst>
          </p:cNvPr>
          <p:cNvPicPr>
            <a:picLocks noChangeAspect="1"/>
          </p:cNvPicPr>
          <p:nvPr/>
        </p:nvPicPr>
        <p:blipFill>
          <a:blip r:embed="rId3"/>
          <a:stretch>
            <a:fillRect/>
          </a:stretch>
        </p:blipFill>
        <p:spPr>
          <a:xfrm>
            <a:off x="325120" y="1699598"/>
            <a:ext cx="5557520" cy="5036482"/>
          </a:xfrm>
          <a:prstGeom prst="rect">
            <a:avLst/>
          </a:prstGeom>
        </p:spPr>
      </p:pic>
      <p:sp>
        <p:nvSpPr>
          <p:cNvPr id="9" name="TextBox 8">
            <a:extLst>
              <a:ext uri="{FF2B5EF4-FFF2-40B4-BE49-F238E27FC236}">
                <a16:creationId xmlns:a16="http://schemas.microsoft.com/office/drawing/2014/main" id="{C134B916-5408-7F32-8F60-0863128F142B}"/>
              </a:ext>
            </a:extLst>
          </p:cNvPr>
          <p:cNvSpPr txBox="1"/>
          <p:nvPr/>
        </p:nvSpPr>
        <p:spPr>
          <a:xfrm>
            <a:off x="325120" y="1682530"/>
            <a:ext cx="5557520" cy="5036482"/>
          </a:xfrm>
          <a:prstGeom prst="rect">
            <a:avLst/>
          </a:prstGeom>
          <a:noFill/>
          <a:ln w="25400">
            <a:solidFill>
              <a:schemeClr val="tx2"/>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F34E1D81-1FA8-2EEF-3689-F7B463439F76}"/>
              </a:ext>
            </a:extLst>
          </p:cNvPr>
          <p:cNvSpPr txBox="1"/>
          <p:nvPr/>
        </p:nvSpPr>
        <p:spPr>
          <a:xfrm>
            <a:off x="6479968" y="1507191"/>
            <a:ext cx="5263738" cy="1592744"/>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curve crosses the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‑axis at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Verify that the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coordinate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4</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the tangent to the curve at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 Use calculus to show that an equation of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pic>
        <p:nvPicPr>
          <p:cNvPr id="11" name="Picture 10" descr="A math equation with numbers and symbols&#10;&#10;Description automatically generated">
            <a:extLst>
              <a:ext uri="{FF2B5EF4-FFF2-40B4-BE49-F238E27FC236}">
                <a16:creationId xmlns:a16="http://schemas.microsoft.com/office/drawing/2014/main" id="{BA3C302F-CE95-2BDA-00F4-D57507461941}"/>
              </a:ext>
            </a:extLst>
          </p:cNvPr>
          <p:cNvPicPr>
            <a:picLocks noChangeAspect="1"/>
          </p:cNvPicPr>
          <p:nvPr/>
        </p:nvPicPr>
        <p:blipFill>
          <a:blip r:embed="rId4"/>
          <a:stretch>
            <a:fillRect/>
          </a:stretch>
        </p:blipFill>
        <p:spPr>
          <a:xfrm>
            <a:off x="8146473" y="3147016"/>
            <a:ext cx="1021278" cy="403705"/>
          </a:xfrm>
          <a:prstGeom prst="rect">
            <a:avLst/>
          </a:prstGeom>
        </p:spPr>
      </p:pic>
      <p:sp>
        <p:nvSpPr>
          <p:cNvPr id="12" name="TextBox 11">
            <a:extLst>
              <a:ext uri="{FF2B5EF4-FFF2-40B4-BE49-F238E27FC236}">
                <a16:creationId xmlns:a16="http://schemas.microsoft.com/office/drawing/2014/main" id="{7C4EA39F-CEDF-36CD-8497-57C0EC2CD66E}"/>
              </a:ext>
            </a:extLst>
          </p:cNvPr>
          <p:cNvSpPr txBox="1"/>
          <p:nvPr/>
        </p:nvSpPr>
        <p:spPr>
          <a:xfrm>
            <a:off x="6428261" y="3464573"/>
            <a:ext cx="5367152" cy="2631490"/>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 equation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8</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region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shown shaded in Figure 3, is bounded by the curve, 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1</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a:t>
            </a:r>
            <a:r>
              <a:rPr lang="en-GB" sz="1500" kern="10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baseline="-25000" dirty="0">
                <a:effectLst/>
                <a:latin typeface="Times New Roman" panose="02020603050405020304" pitchFamily="18" charset="0"/>
                <a:ea typeface="Aptos" panose="020B0004020202020204" pitchFamily="34" charset="0"/>
                <a:cs typeface="Times New Roman" panose="02020603050405020304" pitchFamily="18" charset="0"/>
              </a:rPr>
              <a:t>2</a:t>
            </a:r>
          </a:p>
          <a:p>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Use algebraic integration to find the exact area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(5)</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10 is 9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90948592-1E75-190D-5CBC-EB0A548A4675}"/>
              </a:ext>
            </a:extLst>
          </p:cNvPr>
          <p:cNvSpPr txBox="1"/>
          <p:nvPr/>
        </p:nvSpPr>
        <p:spPr>
          <a:xfrm>
            <a:off x="6428261" y="1507191"/>
            <a:ext cx="5550379" cy="4802169"/>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41396665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notebook&#10;&#10;Description automatically generated">
            <a:extLst>
              <a:ext uri="{FF2B5EF4-FFF2-40B4-BE49-F238E27FC236}">
                <a16:creationId xmlns:a16="http://schemas.microsoft.com/office/drawing/2014/main" id="{0565C377-1F2F-58C8-79BE-B508A2E82BA0}"/>
              </a:ext>
            </a:extLst>
          </p:cNvPr>
          <p:cNvPicPr>
            <a:picLocks noChangeAspect="1"/>
          </p:cNvPicPr>
          <p:nvPr/>
        </p:nvPicPr>
        <p:blipFill>
          <a:blip r:embed="rId2"/>
          <a:stretch>
            <a:fillRect/>
          </a:stretch>
        </p:blipFill>
        <p:spPr>
          <a:xfrm>
            <a:off x="4284980" y="963806"/>
            <a:ext cx="3741048" cy="1358900"/>
          </a:xfrm>
          <a:prstGeom prst="rect">
            <a:avLst/>
          </a:prstGeom>
        </p:spPr>
      </p:pic>
      <p:pic>
        <p:nvPicPr>
          <p:cNvPr id="11" name="Picture 10" descr="A close-up of a piece of paper&#10;&#10;Description automatically generated">
            <a:extLst>
              <a:ext uri="{FF2B5EF4-FFF2-40B4-BE49-F238E27FC236}">
                <a16:creationId xmlns:a16="http://schemas.microsoft.com/office/drawing/2014/main" id="{7B12D3A9-F34B-F6A0-7153-0A14EC32C305}"/>
              </a:ext>
            </a:extLst>
          </p:cNvPr>
          <p:cNvPicPr>
            <a:picLocks noChangeAspect="1"/>
          </p:cNvPicPr>
          <p:nvPr/>
        </p:nvPicPr>
        <p:blipFill>
          <a:blip r:embed="rId3"/>
          <a:stretch>
            <a:fillRect/>
          </a:stretch>
        </p:blipFill>
        <p:spPr>
          <a:xfrm>
            <a:off x="4231553" y="2403949"/>
            <a:ext cx="3213531" cy="2710744"/>
          </a:xfrm>
          <a:prstGeom prst="rect">
            <a:avLst/>
          </a:prstGeom>
        </p:spPr>
      </p:pic>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813907954"/>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4"/>
          <a:stretch>
            <a:fillRect/>
          </a:stretch>
        </p:blipFill>
        <p:spPr>
          <a:xfrm>
            <a:off x="3851498" y="384144"/>
            <a:ext cx="314476" cy="330200"/>
          </a:xfrm>
          <a:prstGeom prst="rect">
            <a:avLst/>
          </a:prstGeom>
        </p:spPr>
      </p:pic>
      <p:sp>
        <p:nvSpPr>
          <p:cNvPr id="8" name="Rectangle: Rounded Corners 12">
            <a:hlinkClick r:id="rId5"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3" name="Rectangle: Rounded Corners 26">
            <a:extLst>
              <a:ext uri="{FF2B5EF4-FFF2-40B4-BE49-F238E27FC236}">
                <a16:creationId xmlns:a16="http://schemas.microsoft.com/office/drawing/2014/main" id="{BD2903E9-C688-528C-E96D-3DC8746DA9FD}"/>
              </a:ext>
            </a:extLst>
          </p:cNvPr>
          <p:cNvSpPr/>
          <p:nvPr/>
        </p:nvSpPr>
        <p:spPr>
          <a:xfrm>
            <a:off x="7017246" y="178584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6" name="Rectangle: Rounded Corners 26">
            <a:extLst>
              <a:ext uri="{FF2B5EF4-FFF2-40B4-BE49-F238E27FC236}">
                <a16:creationId xmlns:a16="http://schemas.microsoft.com/office/drawing/2014/main" id="{1C66F9C8-11DC-C626-D88C-FEDE47E4C823}"/>
              </a:ext>
            </a:extLst>
          </p:cNvPr>
          <p:cNvSpPr/>
          <p:nvPr/>
        </p:nvSpPr>
        <p:spPr>
          <a:xfrm>
            <a:off x="7080798" y="4729707"/>
            <a:ext cx="539201"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17" name="Rectangle: Rounded Corners 26">
            <a:extLst>
              <a:ext uri="{FF2B5EF4-FFF2-40B4-BE49-F238E27FC236}">
                <a16:creationId xmlns:a16="http://schemas.microsoft.com/office/drawing/2014/main" id="{E006641D-0CAC-B911-0C83-C33FC631841D}"/>
              </a:ext>
            </a:extLst>
          </p:cNvPr>
          <p:cNvSpPr/>
          <p:nvPr/>
        </p:nvSpPr>
        <p:spPr>
          <a:xfrm>
            <a:off x="6621328" y="301498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8" name="Rectangle: Rounded Corners 26">
            <a:extLst>
              <a:ext uri="{FF2B5EF4-FFF2-40B4-BE49-F238E27FC236}">
                <a16:creationId xmlns:a16="http://schemas.microsoft.com/office/drawing/2014/main" id="{94B31C64-B9E7-5716-3565-0F4510854C0C}"/>
              </a:ext>
            </a:extLst>
          </p:cNvPr>
          <p:cNvSpPr/>
          <p:nvPr/>
        </p:nvSpPr>
        <p:spPr>
          <a:xfrm>
            <a:off x="4337470" y="3916316"/>
            <a:ext cx="538567"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9" name="TextBox 18">
            <a:extLst>
              <a:ext uri="{FF2B5EF4-FFF2-40B4-BE49-F238E27FC236}">
                <a16:creationId xmlns:a16="http://schemas.microsoft.com/office/drawing/2014/main" id="{6608A3DC-04D3-35B1-AA8E-BCC64E11E6D0}"/>
              </a:ext>
            </a:extLst>
          </p:cNvPr>
          <p:cNvSpPr txBox="1"/>
          <p:nvPr/>
        </p:nvSpPr>
        <p:spPr>
          <a:xfrm>
            <a:off x="191290" y="4108809"/>
            <a:ext cx="2563603" cy="1015663"/>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Sets 8</a:t>
            </a:r>
            <a:r>
              <a:rPr lang="en-GB" sz="1500" i="1" dirty="0"/>
              <a:t>x</a:t>
            </a:r>
            <a:r>
              <a:rPr lang="en-GB" sz="1500" dirty="0"/>
              <a:t>-</a:t>
            </a:r>
            <a:r>
              <a:rPr lang="en-GB" sz="1500" i="1" dirty="0"/>
              <a:t>x</a:t>
            </a:r>
            <a:r>
              <a:rPr lang="en-GB" sz="1500" baseline="30000" dirty="0"/>
              <a:t>5/2</a:t>
            </a:r>
            <a:r>
              <a:rPr lang="en-GB" sz="1500" dirty="0"/>
              <a:t>=0 but does not solve with correct processing to achieve </a:t>
            </a:r>
            <a:r>
              <a:rPr lang="en-GB" sz="1500" i="1" dirty="0"/>
              <a:t>x</a:t>
            </a:r>
            <a:r>
              <a:rPr lang="en-GB" sz="1500" dirty="0"/>
              <a:t>=4 </a:t>
            </a:r>
          </a:p>
        </p:txBody>
      </p:sp>
      <p:sp>
        <p:nvSpPr>
          <p:cNvPr id="22" name="Rectangle: Rounded Corners 6">
            <a:extLst>
              <a:ext uri="{FF2B5EF4-FFF2-40B4-BE49-F238E27FC236}">
                <a16:creationId xmlns:a16="http://schemas.microsoft.com/office/drawing/2014/main" id="{82FA98A7-1015-5F47-5A79-6B6DA57446A0}"/>
              </a:ext>
            </a:extLst>
          </p:cNvPr>
          <p:cNvSpPr/>
          <p:nvPr/>
        </p:nvSpPr>
        <p:spPr>
          <a:xfrm>
            <a:off x="7139938" y="68814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23" name="Rectangle: Rounded Corners 6">
            <a:extLst>
              <a:ext uri="{FF2B5EF4-FFF2-40B4-BE49-F238E27FC236}">
                <a16:creationId xmlns:a16="http://schemas.microsoft.com/office/drawing/2014/main" id="{28E0B613-2C5B-23C6-0C6A-D392E3231697}"/>
              </a:ext>
            </a:extLst>
          </p:cNvPr>
          <p:cNvSpPr/>
          <p:nvPr/>
        </p:nvSpPr>
        <p:spPr>
          <a:xfrm>
            <a:off x="3279884" y="435827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4" name="Rectangle: Rounded Corners 6">
            <a:extLst>
              <a:ext uri="{FF2B5EF4-FFF2-40B4-BE49-F238E27FC236}">
                <a16:creationId xmlns:a16="http://schemas.microsoft.com/office/drawing/2014/main" id="{1EF4174F-2131-0D92-665C-C6FE83C0B1C0}"/>
              </a:ext>
            </a:extLst>
          </p:cNvPr>
          <p:cNvSpPr/>
          <p:nvPr/>
        </p:nvSpPr>
        <p:spPr>
          <a:xfrm>
            <a:off x="11035110" y="524969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1/9</a:t>
            </a:r>
          </a:p>
        </p:txBody>
      </p:sp>
      <p:sp>
        <p:nvSpPr>
          <p:cNvPr id="25" name="TextBox 24">
            <a:extLst>
              <a:ext uri="{FF2B5EF4-FFF2-40B4-BE49-F238E27FC236}">
                <a16:creationId xmlns:a16="http://schemas.microsoft.com/office/drawing/2014/main" id="{7F352E2F-225A-AC3D-DEB9-D6436417EF52}"/>
              </a:ext>
            </a:extLst>
          </p:cNvPr>
          <p:cNvSpPr txBox="1"/>
          <p:nvPr/>
        </p:nvSpPr>
        <p:spPr>
          <a:xfrm>
            <a:off x="151794" y="5477591"/>
            <a:ext cx="3009110"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 No attempt to differentiate</a:t>
            </a:r>
            <a:endParaRPr lang="en-GB" dirty="0"/>
          </a:p>
        </p:txBody>
      </p:sp>
      <p:sp>
        <p:nvSpPr>
          <p:cNvPr id="26" name="TextBox 25">
            <a:extLst>
              <a:ext uri="{FF2B5EF4-FFF2-40B4-BE49-F238E27FC236}">
                <a16:creationId xmlns:a16="http://schemas.microsoft.com/office/drawing/2014/main" id="{798C0BE1-2BE1-9C57-3300-8E09823BFD64}"/>
              </a:ext>
            </a:extLst>
          </p:cNvPr>
          <p:cNvSpPr txBox="1"/>
          <p:nvPr/>
        </p:nvSpPr>
        <p:spPr>
          <a:xfrm>
            <a:off x="3498160" y="5189250"/>
            <a:ext cx="2657344" cy="784830"/>
          </a:xfrm>
          <a:prstGeom prst="rect">
            <a:avLst/>
          </a:prstGeom>
          <a:solidFill>
            <a:schemeClr val="accent2">
              <a:lumMod val="20000"/>
              <a:lumOff val="80000"/>
            </a:schemeClr>
          </a:solidFill>
        </p:spPr>
        <p:txBody>
          <a:bodyPr wrap="square" rtlCol="0">
            <a:spAutoFit/>
          </a:bodyPr>
          <a:lstStyle/>
          <a:p>
            <a:r>
              <a:rPr lang="en-GB" sz="1500" dirty="0"/>
              <a:t>M0: No valid method for finding the equation of the tangent at A(4,0)</a:t>
            </a:r>
          </a:p>
        </p:txBody>
      </p:sp>
      <p:sp>
        <p:nvSpPr>
          <p:cNvPr id="27" name="TextBox 26">
            <a:extLst>
              <a:ext uri="{FF2B5EF4-FFF2-40B4-BE49-F238E27FC236}">
                <a16:creationId xmlns:a16="http://schemas.microsoft.com/office/drawing/2014/main" id="{E164D55A-FBD3-B87D-5499-CA7BB88DA830}"/>
              </a:ext>
            </a:extLst>
          </p:cNvPr>
          <p:cNvSpPr txBox="1"/>
          <p:nvPr/>
        </p:nvSpPr>
        <p:spPr>
          <a:xfrm>
            <a:off x="3545030" y="6312273"/>
            <a:ext cx="2563603" cy="323165"/>
          </a:xfrm>
          <a:prstGeom prst="rect">
            <a:avLst/>
          </a:prstGeom>
          <a:solidFill>
            <a:schemeClr val="accent2">
              <a:lumMod val="20000"/>
              <a:lumOff val="80000"/>
            </a:schemeClr>
          </a:solidFill>
        </p:spPr>
        <p:txBody>
          <a:bodyPr wrap="square" rtlCol="0">
            <a:spAutoFit/>
          </a:bodyPr>
          <a:lstStyle/>
          <a:p>
            <a:r>
              <a:rPr lang="en-GB" sz="1500" dirty="0"/>
              <a:t>A0*: Follows B0 or M0 </a:t>
            </a:r>
          </a:p>
        </p:txBody>
      </p:sp>
      <p:pic>
        <p:nvPicPr>
          <p:cNvPr id="2" name="Picture 1" descr="A math problem with equations&#10;&#10;Description automatically generated with medium confidence">
            <a:extLst>
              <a:ext uri="{FF2B5EF4-FFF2-40B4-BE49-F238E27FC236}">
                <a16:creationId xmlns:a16="http://schemas.microsoft.com/office/drawing/2014/main" id="{F39578FA-25CA-2C8B-7CFD-5DD38CB5A515}"/>
              </a:ext>
            </a:extLst>
          </p:cNvPr>
          <p:cNvPicPr>
            <a:picLocks noChangeAspect="1"/>
          </p:cNvPicPr>
          <p:nvPr/>
        </p:nvPicPr>
        <p:blipFill>
          <a:blip r:embed="rId6"/>
          <a:stretch>
            <a:fillRect/>
          </a:stretch>
        </p:blipFill>
        <p:spPr>
          <a:xfrm>
            <a:off x="19794" y="883920"/>
            <a:ext cx="4146180" cy="3224889"/>
          </a:xfrm>
          <a:prstGeom prst="rect">
            <a:avLst/>
          </a:prstGeom>
        </p:spPr>
      </p:pic>
      <p:pic>
        <p:nvPicPr>
          <p:cNvPr id="29" name="Picture 28" descr="A close-up of a notebook&#10;&#10;Description automatically generated">
            <a:extLst>
              <a:ext uri="{FF2B5EF4-FFF2-40B4-BE49-F238E27FC236}">
                <a16:creationId xmlns:a16="http://schemas.microsoft.com/office/drawing/2014/main" id="{6B49263C-1481-3814-66D9-DF906F4058D5}"/>
              </a:ext>
            </a:extLst>
          </p:cNvPr>
          <p:cNvPicPr>
            <a:picLocks noChangeAspect="1"/>
          </p:cNvPicPr>
          <p:nvPr/>
        </p:nvPicPr>
        <p:blipFill>
          <a:blip r:embed="rId7"/>
          <a:stretch>
            <a:fillRect/>
          </a:stretch>
        </p:blipFill>
        <p:spPr>
          <a:xfrm>
            <a:off x="8188693" y="1068912"/>
            <a:ext cx="3741048" cy="1892300"/>
          </a:xfrm>
          <a:prstGeom prst="rect">
            <a:avLst/>
          </a:prstGeom>
        </p:spPr>
      </p:pic>
      <p:sp>
        <p:nvSpPr>
          <p:cNvPr id="3" name="Rectangle: Rounded Corners 6">
            <a:extLst>
              <a:ext uri="{FF2B5EF4-FFF2-40B4-BE49-F238E27FC236}">
                <a16:creationId xmlns:a16="http://schemas.microsoft.com/office/drawing/2014/main" id="{D5A653A4-1D80-8310-906F-47C555B632FB}"/>
              </a:ext>
            </a:extLst>
          </p:cNvPr>
          <p:cNvSpPr/>
          <p:nvPr/>
        </p:nvSpPr>
        <p:spPr>
          <a:xfrm>
            <a:off x="10291954" y="41421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1/5</a:t>
            </a:r>
          </a:p>
        </p:txBody>
      </p:sp>
      <p:sp>
        <p:nvSpPr>
          <p:cNvPr id="7" name="TextBox 6">
            <a:extLst>
              <a:ext uri="{FF2B5EF4-FFF2-40B4-BE49-F238E27FC236}">
                <a16:creationId xmlns:a16="http://schemas.microsoft.com/office/drawing/2014/main" id="{AD0CBA69-C894-451F-CD7C-C96E69B12D59}"/>
              </a:ext>
            </a:extLst>
          </p:cNvPr>
          <p:cNvSpPr txBox="1"/>
          <p:nvPr/>
        </p:nvSpPr>
        <p:spPr>
          <a:xfrm>
            <a:off x="7834673" y="3071845"/>
            <a:ext cx="3009110"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M1:Attempts to find the </a:t>
            </a:r>
            <a:r>
              <a:rPr lang="en-GB" sz="1500" i="1" dirty="0"/>
              <a:t>x</a:t>
            </a:r>
            <a:r>
              <a:rPr lang="en-GB" sz="1500" dirty="0"/>
              <a:t> or </a:t>
            </a:r>
            <a:r>
              <a:rPr lang="en-GB" sz="1500" i="1" dirty="0"/>
              <a:t>y</a:t>
            </a:r>
            <a:r>
              <a:rPr lang="en-GB" sz="1500" dirty="0"/>
              <a:t> coordinate (both in this case) of the intersection of lines </a:t>
            </a:r>
            <a:r>
              <a:rPr lang="en-GB" sz="1500" i="1" dirty="0"/>
              <a:t>l</a:t>
            </a:r>
            <a:r>
              <a:rPr lang="en-GB" sz="1500" baseline="-25000" dirty="0"/>
              <a:t>1</a:t>
            </a:r>
            <a:r>
              <a:rPr lang="en-GB" sz="1500" dirty="0"/>
              <a:t> and </a:t>
            </a:r>
            <a:r>
              <a:rPr lang="en-GB" sz="1500" i="1" dirty="0"/>
              <a:t>l</a:t>
            </a:r>
            <a:r>
              <a:rPr lang="en-GB" sz="1500" baseline="-25000" dirty="0"/>
              <a:t>2</a:t>
            </a:r>
            <a:endParaRPr lang="en-GB" sz="1500" dirty="0"/>
          </a:p>
        </p:txBody>
      </p:sp>
      <p:sp>
        <p:nvSpPr>
          <p:cNvPr id="9" name="TextBox 8">
            <a:extLst>
              <a:ext uri="{FF2B5EF4-FFF2-40B4-BE49-F238E27FC236}">
                <a16:creationId xmlns:a16="http://schemas.microsoft.com/office/drawing/2014/main" id="{324587A8-3E9F-6613-A144-85411E2BC0E3}"/>
              </a:ext>
            </a:extLst>
          </p:cNvPr>
          <p:cNvSpPr txBox="1"/>
          <p:nvPr/>
        </p:nvSpPr>
        <p:spPr>
          <a:xfrm>
            <a:off x="7854495" y="4173240"/>
            <a:ext cx="3009110" cy="784830"/>
          </a:xfrm>
          <a:prstGeom prst="rect">
            <a:avLst/>
          </a:prstGeom>
          <a:solidFill>
            <a:schemeClr val="accent2">
              <a:lumMod val="20000"/>
              <a:lumOff val="80000"/>
            </a:schemeClr>
          </a:solidFill>
        </p:spPr>
        <p:txBody>
          <a:bodyPr wrap="square" rtlCol="0">
            <a:spAutoFit/>
          </a:bodyPr>
          <a:lstStyle/>
          <a:p>
            <a:r>
              <a:rPr lang="en-GB" sz="1500" dirty="0"/>
              <a:t>dM0: No attempt to find the area of the triangle or at least one "part" of the area of </a:t>
            </a:r>
            <a:r>
              <a:rPr lang="en-GB" sz="1500" i="1" dirty="0"/>
              <a:t>R</a:t>
            </a:r>
            <a:r>
              <a:rPr lang="en-GB" sz="1500" dirty="0"/>
              <a:t> including limits.</a:t>
            </a:r>
          </a:p>
        </p:txBody>
      </p:sp>
      <p:sp>
        <p:nvSpPr>
          <p:cNvPr id="10" name="TextBox 9">
            <a:extLst>
              <a:ext uri="{FF2B5EF4-FFF2-40B4-BE49-F238E27FC236}">
                <a16:creationId xmlns:a16="http://schemas.microsoft.com/office/drawing/2014/main" id="{3A969AE1-02DE-15C2-3776-C3FA2BD84D28}"/>
              </a:ext>
            </a:extLst>
          </p:cNvPr>
          <p:cNvSpPr txBox="1"/>
          <p:nvPr/>
        </p:nvSpPr>
        <p:spPr>
          <a:xfrm>
            <a:off x="7854495" y="5114693"/>
            <a:ext cx="2657344" cy="553998"/>
          </a:xfrm>
          <a:prstGeom prst="rect">
            <a:avLst/>
          </a:prstGeom>
          <a:solidFill>
            <a:schemeClr val="accent2">
              <a:lumMod val="20000"/>
              <a:lumOff val="80000"/>
            </a:schemeClr>
          </a:solidFill>
        </p:spPr>
        <p:txBody>
          <a:bodyPr wrap="square" rtlCol="0">
            <a:spAutoFit/>
          </a:bodyPr>
          <a:lstStyle/>
          <a:p>
            <a:r>
              <a:rPr lang="en-GB" sz="1500" dirty="0"/>
              <a:t>B0: Incorrect integration, there is a sign error</a:t>
            </a:r>
          </a:p>
        </p:txBody>
      </p:sp>
      <p:sp>
        <p:nvSpPr>
          <p:cNvPr id="12" name="TextBox 11">
            <a:extLst>
              <a:ext uri="{FF2B5EF4-FFF2-40B4-BE49-F238E27FC236}">
                <a16:creationId xmlns:a16="http://schemas.microsoft.com/office/drawing/2014/main" id="{5A84FEBB-68BE-A71C-565F-B2A3FFBFC3F8}"/>
              </a:ext>
            </a:extLst>
          </p:cNvPr>
          <p:cNvSpPr txBox="1"/>
          <p:nvPr/>
        </p:nvSpPr>
        <p:spPr>
          <a:xfrm>
            <a:off x="7891849" y="6008274"/>
            <a:ext cx="2657344" cy="323165"/>
          </a:xfrm>
          <a:prstGeom prst="rect">
            <a:avLst/>
          </a:prstGeom>
          <a:solidFill>
            <a:schemeClr val="accent2">
              <a:lumMod val="20000"/>
              <a:lumOff val="80000"/>
            </a:schemeClr>
          </a:solidFill>
        </p:spPr>
        <p:txBody>
          <a:bodyPr wrap="square" rtlCol="0">
            <a:spAutoFit/>
          </a:bodyPr>
          <a:lstStyle/>
          <a:p>
            <a:r>
              <a:rPr lang="en-GB" sz="1500" dirty="0"/>
              <a:t>ddM0 A0: Follows dM0 </a:t>
            </a:r>
          </a:p>
        </p:txBody>
      </p:sp>
      <p:sp>
        <p:nvSpPr>
          <p:cNvPr id="28" name="Rectangle: Rounded Corners 26">
            <a:extLst>
              <a:ext uri="{FF2B5EF4-FFF2-40B4-BE49-F238E27FC236}">
                <a16:creationId xmlns:a16="http://schemas.microsoft.com/office/drawing/2014/main" id="{D9BA616F-8209-2B1D-D33B-4F334AF9B4CD}"/>
              </a:ext>
            </a:extLst>
          </p:cNvPr>
          <p:cNvSpPr/>
          <p:nvPr/>
        </p:nvSpPr>
        <p:spPr>
          <a:xfrm>
            <a:off x="9363260" y="1159587"/>
            <a:ext cx="538567"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0" name="Rectangle: Rounded Corners 26">
            <a:extLst>
              <a:ext uri="{FF2B5EF4-FFF2-40B4-BE49-F238E27FC236}">
                <a16:creationId xmlns:a16="http://schemas.microsoft.com/office/drawing/2014/main" id="{18218284-FC7A-E4FD-4AC2-34311812FE5F}"/>
              </a:ext>
            </a:extLst>
          </p:cNvPr>
          <p:cNvSpPr/>
          <p:nvPr/>
        </p:nvSpPr>
        <p:spPr>
          <a:xfrm>
            <a:off x="11396037" y="1937720"/>
            <a:ext cx="696369"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31" name="Rectangle: Rounded Corners 26">
            <a:extLst>
              <a:ext uri="{FF2B5EF4-FFF2-40B4-BE49-F238E27FC236}">
                <a16:creationId xmlns:a16="http://schemas.microsoft.com/office/drawing/2014/main" id="{515F70F7-AD0D-B6CB-700F-6A854A63D6C7}"/>
              </a:ext>
            </a:extLst>
          </p:cNvPr>
          <p:cNvSpPr/>
          <p:nvPr/>
        </p:nvSpPr>
        <p:spPr>
          <a:xfrm>
            <a:off x="8188693" y="241464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2" name="Rectangle: Rounded Corners 26">
            <a:extLst>
              <a:ext uri="{FF2B5EF4-FFF2-40B4-BE49-F238E27FC236}">
                <a16:creationId xmlns:a16="http://schemas.microsoft.com/office/drawing/2014/main" id="{EF16174C-304F-C437-6C7E-0EEF8A52DBB0}"/>
              </a:ext>
            </a:extLst>
          </p:cNvPr>
          <p:cNvSpPr/>
          <p:nvPr/>
        </p:nvSpPr>
        <p:spPr>
          <a:xfrm>
            <a:off x="11297050" y="2864101"/>
            <a:ext cx="696369"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ddM0</a:t>
            </a:r>
          </a:p>
        </p:txBody>
      </p:sp>
      <p:sp>
        <p:nvSpPr>
          <p:cNvPr id="33" name="Rectangle: Rounded Corners 26">
            <a:extLst>
              <a:ext uri="{FF2B5EF4-FFF2-40B4-BE49-F238E27FC236}">
                <a16:creationId xmlns:a16="http://schemas.microsoft.com/office/drawing/2014/main" id="{6794291A-4B62-B2FC-2CB6-9D2CF89FBF92}"/>
              </a:ext>
            </a:extLst>
          </p:cNvPr>
          <p:cNvSpPr/>
          <p:nvPr/>
        </p:nvSpPr>
        <p:spPr>
          <a:xfrm>
            <a:off x="10157523" y="262765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Tree>
    <p:extLst>
      <p:ext uri="{BB962C8B-B14F-4D97-AF65-F5344CB8AC3E}">
        <p14:creationId xmlns:p14="http://schemas.microsoft.com/office/powerpoint/2010/main" val="49638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18" grpId="0" animBg="1"/>
      <p:bldP spid="19" grpId="0" animBg="1"/>
      <p:bldP spid="22" grpId="0" animBg="1"/>
      <p:bldP spid="23" grpId="0" animBg="1"/>
      <p:bldP spid="24" grpId="0" animBg="1"/>
      <p:bldP spid="25" grpId="0" animBg="1"/>
      <p:bldP spid="26" grpId="0" animBg="1"/>
      <p:bldP spid="27" grpId="0" animBg="1"/>
      <p:bldP spid="3" grpId="0" animBg="1"/>
      <p:bldP spid="7" grpId="0" animBg="1"/>
      <p:bldP spid="9" grpId="0" animBg="1"/>
      <p:bldP spid="10" grpId="0" animBg="1"/>
      <p:bldP spid="12" grpId="0" animBg="1"/>
      <p:bldP spid="28" grpId="0" animBg="1"/>
      <p:bldP spid="30" grpId="0" animBg="1"/>
      <p:bldP spid="31" grpId="0" animBg="1"/>
      <p:bldP spid="32"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A close-up of math equations&#10;&#10;Description automatically generated">
            <a:extLst>
              <a:ext uri="{FF2B5EF4-FFF2-40B4-BE49-F238E27FC236}">
                <a16:creationId xmlns:a16="http://schemas.microsoft.com/office/drawing/2014/main" id="{7771C5C4-41BF-6CE4-12DB-038496ABA5EC}"/>
              </a:ext>
            </a:extLst>
          </p:cNvPr>
          <p:cNvPicPr>
            <a:picLocks noChangeAspect="1"/>
          </p:cNvPicPr>
          <p:nvPr/>
        </p:nvPicPr>
        <p:blipFill rotWithShape="1">
          <a:blip r:embed="rId2"/>
          <a:srcRect l="1524"/>
          <a:stretch/>
        </p:blipFill>
        <p:spPr>
          <a:xfrm>
            <a:off x="4239491" y="2544758"/>
            <a:ext cx="3840494" cy="4267200"/>
          </a:xfrm>
          <a:prstGeom prst="rect">
            <a:avLst/>
          </a:prstGeom>
        </p:spPr>
      </p:pic>
      <p:pic>
        <p:nvPicPr>
          <p:cNvPr id="38" name="Picture 37" descr="A math equations on a piece of paper&#10;&#10;Description automatically generated">
            <a:extLst>
              <a:ext uri="{FF2B5EF4-FFF2-40B4-BE49-F238E27FC236}">
                <a16:creationId xmlns:a16="http://schemas.microsoft.com/office/drawing/2014/main" id="{47961BBF-B3F4-B5D0-2783-C3C4C7DE0B28}"/>
              </a:ext>
            </a:extLst>
          </p:cNvPr>
          <p:cNvPicPr>
            <a:picLocks noChangeAspect="1"/>
          </p:cNvPicPr>
          <p:nvPr/>
        </p:nvPicPr>
        <p:blipFill>
          <a:blip r:embed="rId3"/>
          <a:stretch>
            <a:fillRect/>
          </a:stretch>
        </p:blipFill>
        <p:spPr>
          <a:xfrm>
            <a:off x="4519532" y="883920"/>
            <a:ext cx="2414667" cy="1752600"/>
          </a:xfrm>
          <a:prstGeom prst="rect">
            <a:avLst/>
          </a:prstGeom>
        </p:spPr>
      </p:pic>
      <p:pic>
        <p:nvPicPr>
          <p:cNvPr id="2" name="Picture 1" descr="A math problem with equations&#10;&#10;Description automatically generated with medium confidence">
            <a:extLst>
              <a:ext uri="{FF2B5EF4-FFF2-40B4-BE49-F238E27FC236}">
                <a16:creationId xmlns:a16="http://schemas.microsoft.com/office/drawing/2014/main" id="{F39578FA-25CA-2C8B-7CFD-5DD38CB5A515}"/>
              </a:ext>
            </a:extLst>
          </p:cNvPr>
          <p:cNvPicPr>
            <a:picLocks noChangeAspect="1"/>
          </p:cNvPicPr>
          <p:nvPr/>
        </p:nvPicPr>
        <p:blipFill>
          <a:blip r:embed="rId4"/>
          <a:stretch>
            <a:fillRect/>
          </a:stretch>
        </p:blipFill>
        <p:spPr>
          <a:xfrm>
            <a:off x="19794" y="883920"/>
            <a:ext cx="4146180" cy="3237014"/>
          </a:xfrm>
          <a:prstGeom prst="rect">
            <a:avLst/>
          </a:prstGeom>
        </p:spPr>
      </p:pic>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559595375"/>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5"/>
          <a:stretch>
            <a:fillRect/>
          </a:stretch>
        </p:blipFill>
        <p:spPr>
          <a:xfrm>
            <a:off x="3851498" y="384144"/>
            <a:ext cx="314476" cy="330200"/>
          </a:xfrm>
          <a:prstGeom prst="rect">
            <a:avLst/>
          </a:prstGeom>
        </p:spPr>
      </p:pic>
      <p:sp>
        <p:nvSpPr>
          <p:cNvPr id="8" name="Rectangle: Rounded Corners 12">
            <a:hlinkClick r:id="rId6"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3" name="Rectangle: Rounded Corners 26">
            <a:extLst>
              <a:ext uri="{FF2B5EF4-FFF2-40B4-BE49-F238E27FC236}">
                <a16:creationId xmlns:a16="http://schemas.microsoft.com/office/drawing/2014/main" id="{BD2903E9-C688-528C-E96D-3DC8746DA9FD}"/>
              </a:ext>
            </a:extLst>
          </p:cNvPr>
          <p:cNvSpPr/>
          <p:nvPr/>
        </p:nvSpPr>
        <p:spPr>
          <a:xfrm>
            <a:off x="6295606" y="164426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9" name="TextBox 18">
            <a:extLst>
              <a:ext uri="{FF2B5EF4-FFF2-40B4-BE49-F238E27FC236}">
                <a16:creationId xmlns:a16="http://schemas.microsoft.com/office/drawing/2014/main" id="{6608A3DC-04D3-35B1-AA8E-BCC64E11E6D0}"/>
              </a:ext>
            </a:extLst>
          </p:cNvPr>
          <p:cNvSpPr txBox="1"/>
          <p:nvPr/>
        </p:nvSpPr>
        <p:spPr>
          <a:xfrm>
            <a:off x="7228985" y="866303"/>
            <a:ext cx="2563603" cy="147732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Sets 8</a:t>
            </a:r>
            <a:r>
              <a:rPr lang="en-GB" sz="1500" i="1" dirty="0"/>
              <a:t>x</a:t>
            </a:r>
            <a:r>
              <a:rPr lang="en-GB" sz="1500" dirty="0"/>
              <a:t>-</a:t>
            </a:r>
            <a:r>
              <a:rPr lang="en-GB" sz="1500" i="1" dirty="0"/>
              <a:t>x</a:t>
            </a:r>
            <a:r>
              <a:rPr lang="en-GB" sz="1500" baseline="30000" dirty="0"/>
              <a:t>5/2</a:t>
            </a:r>
            <a:r>
              <a:rPr lang="en-GB" sz="1500" dirty="0"/>
              <a:t>=0 and solves via correct processing to achieve </a:t>
            </a:r>
            <a:r>
              <a:rPr lang="en-GB" sz="1500" i="1" dirty="0"/>
              <a:t>x</a:t>
            </a:r>
            <a:r>
              <a:rPr lang="en-GB" sz="1500" dirty="0"/>
              <a:t>=4. The index work must be correct and is in this case</a:t>
            </a:r>
          </a:p>
        </p:txBody>
      </p:sp>
      <p:sp>
        <p:nvSpPr>
          <p:cNvPr id="22" name="Rectangle: Rounded Corners 6">
            <a:extLst>
              <a:ext uri="{FF2B5EF4-FFF2-40B4-BE49-F238E27FC236}">
                <a16:creationId xmlns:a16="http://schemas.microsoft.com/office/drawing/2014/main" id="{82FA98A7-1015-5F47-5A79-6B6DA57446A0}"/>
              </a:ext>
            </a:extLst>
          </p:cNvPr>
          <p:cNvSpPr/>
          <p:nvPr/>
        </p:nvSpPr>
        <p:spPr>
          <a:xfrm>
            <a:off x="9216740" y="19113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3" name="Rectangle: Rounded Corners 6">
            <a:extLst>
              <a:ext uri="{FF2B5EF4-FFF2-40B4-BE49-F238E27FC236}">
                <a16:creationId xmlns:a16="http://schemas.microsoft.com/office/drawing/2014/main" id="{28E0B613-2C5B-23C6-0C6A-D392E3231697}"/>
              </a:ext>
            </a:extLst>
          </p:cNvPr>
          <p:cNvSpPr/>
          <p:nvPr/>
        </p:nvSpPr>
        <p:spPr>
          <a:xfrm>
            <a:off x="11142162" y="180508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4" name="Rectangle: Rounded Corners 6">
            <a:extLst>
              <a:ext uri="{FF2B5EF4-FFF2-40B4-BE49-F238E27FC236}">
                <a16:creationId xmlns:a16="http://schemas.microsoft.com/office/drawing/2014/main" id="{1EF4174F-2131-0D92-665C-C6FE83C0B1C0}"/>
              </a:ext>
            </a:extLst>
          </p:cNvPr>
          <p:cNvSpPr/>
          <p:nvPr/>
        </p:nvSpPr>
        <p:spPr>
          <a:xfrm>
            <a:off x="10979558" y="577142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5/9</a:t>
            </a:r>
          </a:p>
        </p:txBody>
      </p:sp>
      <p:sp>
        <p:nvSpPr>
          <p:cNvPr id="25" name="TextBox 24">
            <a:extLst>
              <a:ext uri="{FF2B5EF4-FFF2-40B4-BE49-F238E27FC236}">
                <a16:creationId xmlns:a16="http://schemas.microsoft.com/office/drawing/2014/main" id="{7F352E2F-225A-AC3D-DEB9-D6436417EF52}"/>
              </a:ext>
            </a:extLst>
          </p:cNvPr>
          <p:cNvSpPr txBox="1"/>
          <p:nvPr/>
        </p:nvSpPr>
        <p:spPr>
          <a:xfrm>
            <a:off x="9885759" y="1086575"/>
            <a:ext cx="2098895" cy="55399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 M0 A0*: No attempt </a:t>
            </a:r>
          </a:p>
        </p:txBody>
      </p:sp>
      <p:sp>
        <p:nvSpPr>
          <p:cNvPr id="3" name="Rectangle: Rounded Corners 6">
            <a:extLst>
              <a:ext uri="{FF2B5EF4-FFF2-40B4-BE49-F238E27FC236}">
                <a16:creationId xmlns:a16="http://schemas.microsoft.com/office/drawing/2014/main" id="{D5A653A4-1D80-8310-906F-47C555B632FB}"/>
              </a:ext>
            </a:extLst>
          </p:cNvPr>
          <p:cNvSpPr/>
          <p:nvPr/>
        </p:nvSpPr>
        <p:spPr>
          <a:xfrm>
            <a:off x="8211644" y="564724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7" name="TextBox 6">
            <a:extLst>
              <a:ext uri="{FF2B5EF4-FFF2-40B4-BE49-F238E27FC236}">
                <a16:creationId xmlns:a16="http://schemas.microsoft.com/office/drawing/2014/main" id="{AD0CBA69-C894-451F-CD7C-C96E69B12D59}"/>
              </a:ext>
            </a:extLst>
          </p:cNvPr>
          <p:cNvSpPr txBox="1"/>
          <p:nvPr/>
        </p:nvSpPr>
        <p:spPr>
          <a:xfrm>
            <a:off x="8133052" y="2633536"/>
            <a:ext cx="3009110"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 Attempts to find the </a:t>
            </a:r>
            <a:r>
              <a:rPr lang="en-GB" sz="1500" i="1" dirty="0"/>
              <a:t>x</a:t>
            </a:r>
            <a:r>
              <a:rPr lang="en-GB" sz="1500" dirty="0"/>
              <a:t> or </a:t>
            </a:r>
            <a:r>
              <a:rPr lang="en-GB" sz="1500" i="1" dirty="0"/>
              <a:t>y</a:t>
            </a:r>
            <a:r>
              <a:rPr lang="en-GB" sz="1500" dirty="0"/>
              <a:t> coordinate (both in this case) of the intersection of lines </a:t>
            </a:r>
            <a:r>
              <a:rPr lang="en-GB" sz="1500" i="1" dirty="0"/>
              <a:t>l</a:t>
            </a:r>
            <a:r>
              <a:rPr lang="en-GB" sz="1500" baseline="-25000" dirty="0"/>
              <a:t>1</a:t>
            </a:r>
            <a:r>
              <a:rPr lang="en-GB" sz="1500" dirty="0"/>
              <a:t> and </a:t>
            </a:r>
            <a:r>
              <a:rPr lang="en-GB" sz="1500" i="1" dirty="0"/>
              <a:t>l</a:t>
            </a:r>
            <a:r>
              <a:rPr lang="en-GB" sz="1500" baseline="-25000" dirty="0"/>
              <a:t>2</a:t>
            </a:r>
            <a:endParaRPr lang="en-GB" sz="1500" dirty="0"/>
          </a:p>
        </p:txBody>
      </p:sp>
      <p:sp>
        <p:nvSpPr>
          <p:cNvPr id="9" name="TextBox 8">
            <a:extLst>
              <a:ext uri="{FF2B5EF4-FFF2-40B4-BE49-F238E27FC236}">
                <a16:creationId xmlns:a16="http://schemas.microsoft.com/office/drawing/2014/main" id="{324587A8-3E9F-6613-A144-85411E2BC0E3}"/>
              </a:ext>
            </a:extLst>
          </p:cNvPr>
          <p:cNvSpPr txBox="1"/>
          <p:nvPr/>
        </p:nvSpPr>
        <p:spPr>
          <a:xfrm>
            <a:off x="542814" y="4277191"/>
            <a:ext cx="3009110" cy="1015663"/>
          </a:xfrm>
          <a:prstGeom prst="rect">
            <a:avLst/>
          </a:prstGeom>
          <a:solidFill>
            <a:schemeClr val="tx2">
              <a:lumMod val="20000"/>
              <a:lumOff val="80000"/>
            </a:schemeClr>
          </a:solidFill>
        </p:spPr>
        <p:txBody>
          <a:bodyPr wrap="square" rtlCol="0">
            <a:spAutoFit/>
          </a:bodyPr>
          <a:lstStyle/>
          <a:p>
            <a:r>
              <a:rPr lang="en-GB" sz="1500" dirty="0"/>
              <a:t>dM1: Correct method for the area of the triangle using 96 which is their 19.2 and previous method mark scored</a:t>
            </a:r>
          </a:p>
        </p:txBody>
      </p:sp>
      <p:sp>
        <p:nvSpPr>
          <p:cNvPr id="10" name="TextBox 9">
            <a:extLst>
              <a:ext uri="{FF2B5EF4-FFF2-40B4-BE49-F238E27FC236}">
                <a16:creationId xmlns:a16="http://schemas.microsoft.com/office/drawing/2014/main" id="{3A969AE1-02DE-15C2-3776-C3FA2BD84D28}"/>
              </a:ext>
            </a:extLst>
          </p:cNvPr>
          <p:cNvSpPr txBox="1"/>
          <p:nvPr/>
        </p:nvSpPr>
        <p:spPr>
          <a:xfrm>
            <a:off x="274595" y="5451904"/>
            <a:ext cx="2657344" cy="323165"/>
          </a:xfrm>
          <a:prstGeom prst="rect">
            <a:avLst/>
          </a:prstGeom>
          <a:solidFill>
            <a:schemeClr val="tx2">
              <a:lumMod val="20000"/>
              <a:lumOff val="80000"/>
            </a:schemeClr>
          </a:solidFill>
        </p:spPr>
        <p:txBody>
          <a:bodyPr wrap="square" rtlCol="0">
            <a:spAutoFit/>
          </a:bodyPr>
          <a:lstStyle/>
          <a:p>
            <a:r>
              <a:rPr lang="en-GB" sz="1500" dirty="0"/>
              <a:t>B1: Correct integration</a:t>
            </a:r>
          </a:p>
        </p:txBody>
      </p:sp>
      <p:sp>
        <p:nvSpPr>
          <p:cNvPr id="12" name="TextBox 11">
            <a:extLst>
              <a:ext uri="{FF2B5EF4-FFF2-40B4-BE49-F238E27FC236}">
                <a16:creationId xmlns:a16="http://schemas.microsoft.com/office/drawing/2014/main" id="{5A84FEBB-68BE-A71C-565F-B2A3FFBFC3F8}"/>
              </a:ext>
            </a:extLst>
          </p:cNvPr>
          <p:cNvSpPr txBox="1"/>
          <p:nvPr/>
        </p:nvSpPr>
        <p:spPr>
          <a:xfrm>
            <a:off x="8220279" y="4120934"/>
            <a:ext cx="2657344" cy="1246495"/>
          </a:xfrm>
          <a:prstGeom prst="rect">
            <a:avLst/>
          </a:prstGeom>
          <a:solidFill>
            <a:schemeClr val="tx2">
              <a:lumMod val="20000"/>
              <a:lumOff val="80000"/>
            </a:schemeClr>
          </a:solidFill>
        </p:spPr>
        <p:txBody>
          <a:bodyPr wrap="square" rtlCol="0">
            <a:spAutoFit/>
          </a:bodyPr>
          <a:lstStyle/>
          <a:p>
            <a:r>
              <a:rPr lang="en-GB" sz="1500" dirty="0"/>
              <a:t>ddM1: Fully correct strategy including substitution which would lead to an exact area and all previous method marks scored</a:t>
            </a:r>
          </a:p>
        </p:txBody>
      </p:sp>
      <p:sp>
        <p:nvSpPr>
          <p:cNvPr id="30" name="Rectangle: Rounded Corners 26">
            <a:extLst>
              <a:ext uri="{FF2B5EF4-FFF2-40B4-BE49-F238E27FC236}">
                <a16:creationId xmlns:a16="http://schemas.microsoft.com/office/drawing/2014/main" id="{18218284-FC7A-E4FD-4AC2-34311812FE5F}"/>
              </a:ext>
            </a:extLst>
          </p:cNvPr>
          <p:cNvSpPr/>
          <p:nvPr/>
        </p:nvSpPr>
        <p:spPr>
          <a:xfrm>
            <a:off x="5947421" y="3911688"/>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1" name="Rectangle: Rounded Corners 26">
            <a:extLst>
              <a:ext uri="{FF2B5EF4-FFF2-40B4-BE49-F238E27FC236}">
                <a16:creationId xmlns:a16="http://schemas.microsoft.com/office/drawing/2014/main" id="{515F70F7-AD0D-B6CB-700F-6A854A63D6C7}"/>
              </a:ext>
            </a:extLst>
          </p:cNvPr>
          <p:cNvSpPr/>
          <p:nvPr/>
        </p:nvSpPr>
        <p:spPr>
          <a:xfrm>
            <a:off x="5536705" y="467835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2" name="Rectangle: Rounded Corners 26">
            <a:extLst>
              <a:ext uri="{FF2B5EF4-FFF2-40B4-BE49-F238E27FC236}">
                <a16:creationId xmlns:a16="http://schemas.microsoft.com/office/drawing/2014/main" id="{EF16174C-304F-C437-6C7E-0EEF8A52DBB0}"/>
              </a:ext>
            </a:extLst>
          </p:cNvPr>
          <p:cNvSpPr/>
          <p:nvPr/>
        </p:nvSpPr>
        <p:spPr>
          <a:xfrm>
            <a:off x="6697336" y="5831830"/>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33" name="Rectangle: Rounded Corners 26">
            <a:extLst>
              <a:ext uri="{FF2B5EF4-FFF2-40B4-BE49-F238E27FC236}">
                <a16:creationId xmlns:a16="http://schemas.microsoft.com/office/drawing/2014/main" id="{6794291A-4B62-B2FC-2CB6-9D2CF89FBF92}"/>
              </a:ext>
            </a:extLst>
          </p:cNvPr>
          <p:cNvSpPr/>
          <p:nvPr/>
        </p:nvSpPr>
        <p:spPr>
          <a:xfrm>
            <a:off x="7314805" y="632189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1" name="TextBox 40">
            <a:extLst>
              <a:ext uri="{FF2B5EF4-FFF2-40B4-BE49-F238E27FC236}">
                <a16:creationId xmlns:a16="http://schemas.microsoft.com/office/drawing/2014/main" id="{ABF0A16B-218D-A080-5FE2-0AAA8E6A6283}"/>
              </a:ext>
            </a:extLst>
          </p:cNvPr>
          <p:cNvSpPr txBox="1"/>
          <p:nvPr/>
        </p:nvSpPr>
        <p:spPr>
          <a:xfrm>
            <a:off x="1831603" y="6341441"/>
            <a:ext cx="2098895" cy="323165"/>
          </a:xfrm>
          <a:prstGeom prst="rect">
            <a:avLst/>
          </a:prstGeom>
          <a:solidFill>
            <a:schemeClr val="accent2">
              <a:lumMod val="20000"/>
              <a:lumOff val="80000"/>
            </a:schemeClr>
          </a:solidFill>
        </p:spPr>
        <p:txBody>
          <a:bodyPr wrap="square" rtlCol="0">
            <a:spAutoFit/>
          </a:bodyPr>
          <a:lstStyle/>
          <a:p>
            <a:r>
              <a:rPr lang="en-GB" sz="1500" dirty="0"/>
              <a:t>A0: Incorrect </a:t>
            </a:r>
          </a:p>
        </p:txBody>
      </p:sp>
      <p:sp>
        <p:nvSpPr>
          <p:cNvPr id="4" name="Rectangle: Rounded Corners 26">
            <a:extLst>
              <a:ext uri="{FF2B5EF4-FFF2-40B4-BE49-F238E27FC236}">
                <a16:creationId xmlns:a16="http://schemas.microsoft.com/office/drawing/2014/main" id="{FE62535B-5281-599D-C1F9-0200463BA5F3}"/>
              </a:ext>
            </a:extLst>
          </p:cNvPr>
          <p:cNvSpPr/>
          <p:nvPr/>
        </p:nvSpPr>
        <p:spPr>
          <a:xfrm>
            <a:off x="6690727" y="299417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Tree>
    <p:extLst>
      <p:ext uri="{BB962C8B-B14F-4D97-AF65-F5344CB8AC3E}">
        <p14:creationId xmlns:p14="http://schemas.microsoft.com/office/powerpoint/2010/main" val="130767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2" grpId="0" animBg="1"/>
      <p:bldP spid="23" grpId="0" animBg="1"/>
      <p:bldP spid="24" grpId="0" animBg="1"/>
      <p:bldP spid="25" grpId="0" animBg="1"/>
      <p:bldP spid="3" grpId="0" animBg="1"/>
      <p:bldP spid="7" grpId="0" animBg="1"/>
      <p:bldP spid="9" grpId="0" animBg="1"/>
      <p:bldP spid="10" grpId="0" animBg="1"/>
      <p:bldP spid="12" grpId="0" animBg="1"/>
      <p:bldP spid="30" grpId="0" animBg="1"/>
      <p:bldP spid="31" grpId="0" animBg="1"/>
      <p:bldP spid="32" grpId="0" animBg="1"/>
      <p:bldP spid="33" grpId="0" animBg="1"/>
      <p:bldP spid="41"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up of a math problem&#10;&#10;Description automatically generated">
            <a:extLst>
              <a:ext uri="{FF2B5EF4-FFF2-40B4-BE49-F238E27FC236}">
                <a16:creationId xmlns:a16="http://schemas.microsoft.com/office/drawing/2014/main" id="{833CA8C4-F43B-A6B7-1DA9-ECE92E871FEB}"/>
              </a:ext>
            </a:extLst>
          </p:cNvPr>
          <p:cNvPicPr>
            <a:picLocks noChangeAspect="1"/>
          </p:cNvPicPr>
          <p:nvPr/>
        </p:nvPicPr>
        <p:blipFill>
          <a:blip r:embed="rId2"/>
          <a:stretch>
            <a:fillRect/>
          </a:stretch>
        </p:blipFill>
        <p:spPr>
          <a:xfrm>
            <a:off x="7983588" y="2801494"/>
            <a:ext cx="3554070" cy="2193619"/>
          </a:xfrm>
          <a:prstGeom prst="rect">
            <a:avLst/>
          </a:prstGeom>
        </p:spPr>
      </p:pic>
      <p:pic>
        <p:nvPicPr>
          <p:cNvPr id="15" name="Picture 14" descr="A close-up of a math problem&#10;&#10;Description automatically generated">
            <a:extLst>
              <a:ext uri="{FF2B5EF4-FFF2-40B4-BE49-F238E27FC236}">
                <a16:creationId xmlns:a16="http://schemas.microsoft.com/office/drawing/2014/main" id="{6E7D9A87-B7A1-7426-CC88-D9F5E48EF666}"/>
              </a:ext>
            </a:extLst>
          </p:cNvPr>
          <p:cNvPicPr>
            <a:picLocks noChangeAspect="1"/>
          </p:cNvPicPr>
          <p:nvPr/>
        </p:nvPicPr>
        <p:blipFill>
          <a:blip r:embed="rId3"/>
          <a:stretch>
            <a:fillRect/>
          </a:stretch>
        </p:blipFill>
        <p:spPr>
          <a:xfrm>
            <a:off x="7867842" y="549244"/>
            <a:ext cx="3669816" cy="2132996"/>
          </a:xfrm>
          <a:prstGeom prst="rect">
            <a:avLst/>
          </a:prstGeom>
        </p:spPr>
      </p:pic>
      <p:pic>
        <p:nvPicPr>
          <p:cNvPr id="2" name="Picture 1" descr="A math problem with equations&#10;&#10;Description automatically generated with medium confidence">
            <a:extLst>
              <a:ext uri="{FF2B5EF4-FFF2-40B4-BE49-F238E27FC236}">
                <a16:creationId xmlns:a16="http://schemas.microsoft.com/office/drawing/2014/main" id="{F39578FA-25CA-2C8B-7CFD-5DD38CB5A515}"/>
              </a:ext>
            </a:extLst>
          </p:cNvPr>
          <p:cNvPicPr>
            <a:picLocks noChangeAspect="1"/>
          </p:cNvPicPr>
          <p:nvPr/>
        </p:nvPicPr>
        <p:blipFill>
          <a:blip r:embed="rId4"/>
          <a:stretch>
            <a:fillRect/>
          </a:stretch>
        </p:blipFill>
        <p:spPr>
          <a:xfrm>
            <a:off x="19794" y="798001"/>
            <a:ext cx="4146180" cy="3237014"/>
          </a:xfrm>
          <a:prstGeom prst="rect">
            <a:avLst/>
          </a:prstGeom>
        </p:spPr>
      </p:pic>
      <p:graphicFrame>
        <p:nvGraphicFramePr>
          <p:cNvPr id="5" name="Table 4">
            <a:extLst>
              <a:ext uri="{FF2B5EF4-FFF2-40B4-BE49-F238E27FC236}">
                <a16:creationId xmlns:a16="http://schemas.microsoft.com/office/drawing/2014/main" id="{39688405-1A9D-9E88-847C-9644117ED7AB}"/>
              </a:ext>
            </a:extLst>
          </p:cNvPr>
          <p:cNvGraphicFramePr>
            <a:graphicFrameLocks noGrp="1"/>
          </p:cNvGraphicFramePr>
          <p:nvPr>
            <p:extLst>
              <p:ext uri="{D42A27DB-BD31-4B8C-83A1-F6EECF244321}">
                <p14:modId xmlns:p14="http://schemas.microsoft.com/office/powerpoint/2010/main" val="3076254800"/>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10 -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01263BFC-BC56-E473-BEE6-139E3F347347}"/>
              </a:ext>
            </a:extLst>
          </p:cNvPr>
          <p:cNvPicPr>
            <a:picLocks noChangeAspect="1"/>
          </p:cNvPicPr>
          <p:nvPr/>
        </p:nvPicPr>
        <p:blipFill>
          <a:blip r:embed="rId5"/>
          <a:stretch>
            <a:fillRect/>
          </a:stretch>
        </p:blipFill>
        <p:spPr>
          <a:xfrm>
            <a:off x="3851498" y="384144"/>
            <a:ext cx="314476" cy="330200"/>
          </a:xfrm>
          <a:prstGeom prst="rect">
            <a:avLst/>
          </a:prstGeom>
        </p:spPr>
      </p:pic>
      <p:sp>
        <p:nvSpPr>
          <p:cNvPr id="8" name="Rectangle: Rounded Corners 12">
            <a:hlinkClick r:id="rId6" action="ppaction://hlinksldjump"/>
            <a:extLst>
              <a:ext uri="{FF2B5EF4-FFF2-40B4-BE49-F238E27FC236}">
                <a16:creationId xmlns:a16="http://schemas.microsoft.com/office/drawing/2014/main" id="{3B9811C3-2D93-9DF3-CADB-85D8E179E14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11" name="Picture 10" descr="A paper with writing on it&#10;&#10;Description automatically generated">
            <a:extLst>
              <a:ext uri="{FF2B5EF4-FFF2-40B4-BE49-F238E27FC236}">
                <a16:creationId xmlns:a16="http://schemas.microsoft.com/office/drawing/2014/main" id="{DCE5EDB8-1042-5CA0-537F-569301668760}"/>
              </a:ext>
            </a:extLst>
          </p:cNvPr>
          <p:cNvPicPr>
            <a:picLocks noChangeAspect="1"/>
          </p:cNvPicPr>
          <p:nvPr/>
        </p:nvPicPr>
        <p:blipFill>
          <a:blip r:embed="rId7"/>
          <a:stretch>
            <a:fillRect/>
          </a:stretch>
        </p:blipFill>
        <p:spPr>
          <a:xfrm>
            <a:off x="4197350" y="883920"/>
            <a:ext cx="3315970" cy="4038600"/>
          </a:xfrm>
          <a:prstGeom prst="rect">
            <a:avLst/>
          </a:prstGeom>
        </p:spPr>
      </p:pic>
      <p:sp>
        <p:nvSpPr>
          <p:cNvPr id="18" name="TextBox 17">
            <a:extLst>
              <a:ext uri="{FF2B5EF4-FFF2-40B4-BE49-F238E27FC236}">
                <a16:creationId xmlns:a16="http://schemas.microsoft.com/office/drawing/2014/main" id="{BC86D674-B489-1A72-97E3-E14448901E9E}"/>
              </a:ext>
            </a:extLst>
          </p:cNvPr>
          <p:cNvSpPr txBox="1"/>
          <p:nvPr/>
        </p:nvSpPr>
        <p:spPr>
          <a:xfrm>
            <a:off x="271667" y="4061049"/>
            <a:ext cx="2563603"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Substitutes </a:t>
            </a:r>
            <a:r>
              <a:rPr lang="en-GB" sz="1500" i="1" dirty="0"/>
              <a:t>x</a:t>
            </a:r>
            <a:r>
              <a:rPr lang="en-GB" sz="1500" dirty="0"/>
              <a:t>=4 into the equation and reaches 0 </a:t>
            </a:r>
          </a:p>
        </p:txBody>
      </p:sp>
      <p:sp>
        <p:nvSpPr>
          <p:cNvPr id="20" name="Rectangle: Rounded Corners 26">
            <a:extLst>
              <a:ext uri="{FF2B5EF4-FFF2-40B4-BE49-F238E27FC236}">
                <a16:creationId xmlns:a16="http://schemas.microsoft.com/office/drawing/2014/main" id="{01AA6F18-F3EB-0D9B-C99A-B6ADF6ED59D9}"/>
              </a:ext>
            </a:extLst>
          </p:cNvPr>
          <p:cNvSpPr/>
          <p:nvPr/>
        </p:nvSpPr>
        <p:spPr>
          <a:xfrm>
            <a:off x="6752806" y="134535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1" name="Rectangle: Rounded Corners 6">
            <a:extLst>
              <a:ext uri="{FF2B5EF4-FFF2-40B4-BE49-F238E27FC236}">
                <a16:creationId xmlns:a16="http://schemas.microsoft.com/office/drawing/2014/main" id="{8B1A4AC6-7347-35F0-0606-501362C65A10}"/>
              </a:ext>
            </a:extLst>
          </p:cNvPr>
          <p:cNvSpPr/>
          <p:nvPr/>
        </p:nvSpPr>
        <p:spPr>
          <a:xfrm>
            <a:off x="2989491" y="411867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6" name="TextBox 25">
            <a:extLst>
              <a:ext uri="{FF2B5EF4-FFF2-40B4-BE49-F238E27FC236}">
                <a16:creationId xmlns:a16="http://schemas.microsoft.com/office/drawing/2014/main" id="{525E74E3-388D-B756-51C7-4ACB28469ABA}"/>
              </a:ext>
            </a:extLst>
          </p:cNvPr>
          <p:cNvSpPr txBox="1"/>
          <p:nvPr/>
        </p:nvSpPr>
        <p:spPr>
          <a:xfrm>
            <a:off x="271667" y="4937464"/>
            <a:ext cx="2543359"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Correct differentiation </a:t>
            </a:r>
          </a:p>
        </p:txBody>
      </p:sp>
      <p:sp>
        <p:nvSpPr>
          <p:cNvPr id="27" name="Rectangle: Rounded Corners 26">
            <a:extLst>
              <a:ext uri="{FF2B5EF4-FFF2-40B4-BE49-F238E27FC236}">
                <a16:creationId xmlns:a16="http://schemas.microsoft.com/office/drawing/2014/main" id="{4EA8ECE5-5ECD-95CC-BE56-AED07BC2E218}"/>
              </a:ext>
            </a:extLst>
          </p:cNvPr>
          <p:cNvSpPr/>
          <p:nvPr/>
        </p:nvSpPr>
        <p:spPr>
          <a:xfrm>
            <a:off x="6324968" y="241650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9" name="TextBox 28">
            <a:extLst>
              <a:ext uri="{FF2B5EF4-FFF2-40B4-BE49-F238E27FC236}">
                <a16:creationId xmlns:a16="http://schemas.microsoft.com/office/drawing/2014/main" id="{1BBF8E7A-3886-302A-E2F9-155242AE67B5}"/>
              </a:ext>
            </a:extLst>
          </p:cNvPr>
          <p:cNvSpPr txBox="1"/>
          <p:nvPr/>
        </p:nvSpPr>
        <p:spPr>
          <a:xfrm>
            <a:off x="291911" y="5561247"/>
            <a:ext cx="2543359" cy="784830"/>
          </a:xfrm>
          <a:prstGeom prst="rect">
            <a:avLst/>
          </a:prstGeom>
          <a:solidFill>
            <a:schemeClr val="tx2">
              <a:lumMod val="20000"/>
              <a:lumOff val="80000"/>
            </a:schemeClr>
          </a:solidFill>
        </p:spPr>
        <p:txBody>
          <a:bodyPr wrap="square" rtlCol="0">
            <a:spAutoFit/>
          </a:bodyPr>
          <a:lstStyle/>
          <a:p>
            <a:r>
              <a:rPr lang="en-GB" sz="1500" dirty="0"/>
              <a:t>M1: Correct method for finding the equation of the tangent at A(4,0)</a:t>
            </a:r>
          </a:p>
        </p:txBody>
      </p:sp>
      <p:sp>
        <p:nvSpPr>
          <p:cNvPr id="34" name="Rectangle: Rounded Corners 26">
            <a:extLst>
              <a:ext uri="{FF2B5EF4-FFF2-40B4-BE49-F238E27FC236}">
                <a16:creationId xmlns:a16="http://schemas.microsoft.com/office/drawing/2014/main" id="{74E0C3E1-1D81-0640-CFF0-F6DAAF696553}"/>
              </a:ext>
            </a:extLst>
          </p:cNvPr>
          <p:cNvSpPr/>
          <p:nvPr/>
        </p:nvSpPr>
        <p:spPr>
          <a:xfrm>
            <a:off x="6305039" y="34002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5" name="TextBox 34">
            <a:extLst>
              <a:ext uri="{FF2B5EF4-FFF2-40B4-BE49-F238E27FC236}">
                <a16:creationId xmlns:a16="http://schemas.microsoft.com/office/drawing/2014/main" id="{35B28EBE-1442-0489-4068-69830F16BA98}"/>
              </a:ext>
            </a:extLst>
          </p:cNvPr>
          <p:cNvSpPr txBox="1"/>
          <p:nvPr/>
        </p:nvSpPr>
        <p:spPr>
          <a:xfrm>
            <a:off x="220151" y="6356378"/>
            <a:ext cx="3977200" cy="369332"/>
          </a:xfrm>
          <a:prstGeom prst="rect">
            <a:avLst/>
          </a:prstGeom>
          <a:solidFill>
            <a:schemeClr val="tx2">
              <a:lumMod val="20000"/>
              <a:lumOff val="80000"/>
            </a:schemeClr>
          </a:solidFill>
        </p:spPr>
        <p:txBody>
          <a:bodyPr wrap="square" rtlCol="0">
            <a:spAutoFit/>
          </a:bodyPr>
          <a:lstStyle/>
          <a:p>
            <a:r>
              <a:rPr lang="en-GB" dirty="0"/>
              <a:t> </a:t>
            </a:r>
            <a:r>
              <a:rPr lang="en-GB" sz="1500" dirty="0"/>
              <a:t>A1*: Correct work leading to the given equation </a:t>
            </a:r>
          </a:p>
        </p:txBody>
      </p:sp>
      <p:sp>
        <p:nvSpPr>
          <p:cNvPr id="36" name="Rectangle: Rounded Corners 26">
            <a:extLst>
              <a:ext uri="{FF2B5EF4-FFF2-40B4-BE49-F238E27FC236}">
                <a16:creationId xmlns:a16="http://schemas.microsoft.com/office/drawing/2014/main" id="{BF32194C-42D2-965A-3B35-1253A80CF2D4}"/>
              </a:ext>
            </a:extLst>
          </p:cNvPr>
          <p:cNvSpPr/>
          <p:nvPr/>
        </p:nvSpPr>
        <p:spPr>
          <a:xfrm>
            <a:off x="6138322" y="4188039"/>
            <a:ext cx="548770"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7" name="Rectangle: Rounded Corners 6">
            <a:extLst>
              <a:ext uri="{FF2B5EF4-FFF2-40B4-BE49-F238E27FC236}">
                <a16:creationId xmlns:a16="http://schemas.microsoft.com/office/drawing/2014/main" id="{96FD4B69-52D0-D2AE-067B-DA5BDE2128E1}"/>
              </a:ext>
            </a:extLst>
          </p:cNvPr>
          <p:cNvSpPr/>
          <p:nvPr/>
        </p:nvSpPr>
        <p:spPr>
          <a:xfrm>
            <a:off x="2969100" y="526916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39" name="TextBox 38">
            <a:extLst>
              <a:ext uri="{FF2B5EF4-FFF2-40B4-BE49-F238E27FC236}">
                <a16:creationId xmlns:a16="http://schemas.microsoft.com/office/drawing/2014/main" id="{E1DE5A9C-9A7B-5C07-53B9-AED90C2B8E12}"/>
              </a:ext>
            </a:extLst>
          </p:cNvPr>
          <p:cNvSpPr txBox="1"/>
          <p:nvPr/>
        </p:nvSpPr>
        <p:spPr>
          <a:xfrm>
            <a:off x="4291100" y="4995113"/>
            <a:ext cx="3009110"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 Attempts to find the </a:t>
            </a:r>
            <a:r>
              <a:rPr lang="en-GB" sz="1500" i="1" dirty="0"/>
              <a:t>x</a:t>
            </a:r>
            <a:r>
              <a:rPr lang="en-GB" sz="1500" dirty="0"/>
              <a:t> or </a:t>
            </a:r>
            <a:r>
              <a:rPr lang="en-GB" sz="1500" i="1" dirty="0"/>
              <a:t>y</a:t>
            </a:r>
            <a:r>
              <a:rPr lang="en-GB" sz="1500" dirty="0"/>
              <a:t> coordinate (both in this case) of the intersection of lines </a:t>
            </a:r>
            <a:r>
              <a:rPr lang="en-GB" sz="1500" i="1" dirty="0"/>
              <a:t>l</a:t>
            </a:r>
            <a:r>
              <a:rPr lang="en-GB" sz="1500" baseline="-25000" dirty="0"/>
              <a:t>1</a:t>
            </a:r>
            <a:r>
              <a:rPr lang="en-GB" sz="1500" dirty="0"/>
              <a:t> and </a:t>
            </a:r>
            <a:r>
              <a:rPr lang="en-GB" sz="1500" i="1" dirty="0"/>
              <a:t>l</a:t>
            </a:r>
            <a:r>
              <a:rPr lang="en-GB" sz="1500" baseline="-25000" dirty="0"/>
              <a:t>2</a:t>
            </a:r>
            <a:endParaRPr lang="en-GB" sz="1500" dirty="0"/>
          </a:p>
        </p:txBody>
      </p:sp>
      <p:sp>
        <p:nvSpPr>
          <p:cNvPr id="43" name="TextBox 42">
            <a:extLst>
              <a:ext uri="{FF2B5EF4-FFF2-40B4-BE49-F238E27FC236}">
                <a16:creationId xmlns:a16="http://schemas.microsoft.com/office/drawing/2014/main" id="{9ACC2B95-31CF-9BFC-C2CF-55BA15D291BF}"/>
              </a:ext>
            </a:extLst>
          </p:cNvPr>
          <p:cNvSpPr txBox="1"/>
          <p:nvPr/>
        </p:nvSpPr>
        <p:spPr>
          <a:xfrm>
            <a:off x="4365721" y="6077311"/>
            <a:ext cx="3009110" cy="553998"/>
          </a:xfrm>
          <a:prstGeom prst="rect">
            <a:avLst/>
          </a:prstGeom>
          <a:solidFill>
            <a:schemeClr val="tx2">
              <a:lumMod val="20000"/>
              <a:lumOff val="80000"/>
            </a:schemeClr>
          </a:solidFill>
        </p:spPr>
        <p:txBody>
          <a:bodyPr wrap="square" rtlCol="0">
            <a:spAutoFit/>
          </a:bodyPr>
          <a:lstStyle/>
          <a:p>
            <a:r>
              <a:rPr lang="en-GB" sz="1500" dirty="0"/>
              <a:t>dM1: Correct method for the area of the triangle </a:t>
            </a:r>
          </a:p>
        </p:txBody>
      </p:sp>
      <p:sp>
        <p:nvSpPr>
          <p:cNvPr id="44" name="Rectangle: Rounded Corners 26">
            <a:extLst>
              <a:ext uri="{FF2B5EF4-FFF2-40B4-BE49-F238E27FC236}">
                <a16:creationId xmlns:a16="http://schemas.microsoft.com/office/drawing/2014/main" id="{DE97FA76-4E6A-DF7F-7BC7-2DFBE395717D}"/>
              </a:ext>
            </a:extLst>
          </p:cNvPr>
          <p:cNvSpPr/>
          <p:nvPr/>
        </p:nvSpPr>
        <p:spPr>
          <a:xfrm>
            <a:off x="10268203" y="3207713"/>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45" name="TextBox 44">
            <a:extLst>
              <a:ext uri="{FF2B5EF4-FFF2-40B4-BE49-F238E27FC236}">
                <a16:creationId xmlns:a16="http://schemas.microsoft.com/office/drawing/2014/main" id="{EC3D5CA7-A86B-F731-9639-D1D534BBDB15}"/>
              </a:ext>
            </a:extLst>
          </p:cNvPr>
          <p:cNvSpPr txBox="1"/>
          <p:nvPr/>
        </p:nvSpPr>
        <p:spPr>
          <a:xfrm>
            <a:off x="7513320" y="5092556"/>
            <a:ext cx="2657344" cy="323165"/>
          </a:xfrm>
          <a:prstGeom prst="rect">
            <a:avLst/>
          </a:prstGeom>
          <a:solidFill>
            <a:schemeClr val="tx2">
              <a:lumMod val="20000"/>
              <a:lumOff val="80000"/>
            </a:schemeClr>
          </a:solidFill>
        </p:spPr>
        <p:txBody>
          <a:bodyPr wrap="square" rtlCol="0">
            <a:spAutoFit/>
          </a:bodyPr>
          <a:lstStyle/>
          <a:p>
            <a:r>
              <a:rPr lang="en-GB" sz="1500" dirty="0"/>
              <a:t>B1: Correct integration </a:t>
            </a:r>
          </a:p>
        </p:txBody>
      </p:sp>
      <p:sp>
        <p:nvSpPr>
          <p:cNvPr id="46" name="Rectangle: Rounded Corners 26">
            <a:extLst>
              <a:ext uri="{FF2B5EF4-FFF2-40B4-BE49-F238E27FC236}">
                <a16:creationId xmlns:a16="http://schemas.microsoft.com/office/drawing/2014/main" id="{C043A8E1-688A-449B-8B31-231F18152460}"/>
              </a:ext>
            </a:extLst>
          </p:cNvPr>
          <p:cNvSpPr/>
          <p:nvPr/>
        </p:nvSpPr>
        <p:spPr>
          <a:xfrm>
            <a:off x="11199483" y="332515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47" name="TextBox 46">
            <a:extLst>
              <a:ext uri="{FF2B5EF4-FFF2-40B4-BE49-F238E27FC236}">
                <a16:creationId xmlns:a16="http://schemas.microsoft.com/office/drawing/2014/main" id="{34ACC01B-6CC5-5FFF-F773-2E64F7E4FA91}"/>
              </a:ext>
            </a:extLst>
          </p:cNvPr>
          <p:cNvSpPr txBox="1"/>
          <p:nvPr/>
        </p:nvSpPr>
        <p:spPr>
          <a:xfrm>
            <a:off x="7582574" y="5479215"/>
            <a:ext cx="2657344" cy="1246495"/>
          </a:xfrm>
          <a:prstGeom prst="rect">
            <a:avLst/>
          </a:prstGeom>
          <a:solidFill>
            <a:schemeClr val="tx2">
              <a:lumMod val="20000"/>
              <a:lumOff val="80000"/>
            </a:schemeClr>
          </a:solidFill>
        </p:spPr>
        <p:txBody>
          <a:bodyPr wrap="square" rtlCol="0">
            <a:spAutoFit/>
          </a:bodyPr>
          <a:lstStyle/>
          <a:p>
            <a:r>
              <a:rPr lang="en-GB" sz="1500" dirty="0"/>
              <a:t>ddM1: Fully correct strategy including substitution which would lead to an exact area and all previous method marks scored</a:t>
            </a:r>
          </a:p>
        </p:txBody>
      </p:sp>
      <p:sp>
        <p:nvSpPr>
          <p:cNvPr id="48" name="Rectangle: Rounded Corners 26">
            <a:extLst>
              <a:ext uri="{FF2B5EF4-FFF2-40B4-BE49-F238E27FC236}">
                <a16:creationId xmlns:a16="http://schemas.microsoft.com/office/drawing/2014/main" id="{2C332EAE-4815-A7B6-521E-BEC87F0A5958}"/>
              </a:ext>
            </a:extLst>
          </p:cNvPr>
          <p:cNvSpPr/>
          <p:nvPr/>
        </p:nvSpPr>
        <p:spPr>
          <a:xfrm>
            <a:off x="10249639" y="4321417"/>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49" name="TextBox 48">
            <a:extLst>
              <a:ext uri="{FF2B5EF4-FFF2-40B4-BE49-F238E27FC236}">
                <a16:creationId xmlns:a16="http://schemas.microsoft.com/office/drawing/2014/main" id="{328447BA-FC52-EE7C-128E-0C0C82FA741B}"/>
              </a:ext>
            </a:extLst>
          </p:cNvPr>
          <p:cNvSpPr txBox="1"/>
          <p:nvPr/>
        </p:nvSpPr>
        <p:spPr>
          <a:xfrm>
            <a:off x="10409011" y="5259869"/>
            <a:ext cx="1613971" cy="1477328"/>
          </a:xfrm>
          <a:prstGeom prst="rect">
            <a:avLst/>
          </a:prstGeom>
          <a:solidFill>
            <a:schemeClr val="accent2">
              <a:lumMod val="20000"/>
              <a:lumOff val="80000"/>
            </a:schemeClr>
          </a:solidFill>
        </p:spPr>
        <p:txBody>
          <a:bodyPr wrap="square" rtlCol="0">
            <a:spAutoFit/>
          </a:bodyPr>
          <a:lstStyle/>
          <a:p>
            <a:r>
              <a:rPr lang="en-GB" sz="1500" dirty="0"/>
              <a:t>A0: Incorrect value, but their answer would also need to be exact to score this mark </a:t>
            </a:r>
          </a:p>
        </p:txBody>
      </p:sp>
      <p:sp>
        <p:nvSpPr>
          <p:cNvPr id="50" name="Rectangle: Rounded Corners 6">
            <a:extLst>
              <a:ext uri="{FF2B5EF4-FFF2-40B4-BE49-F238E27FC236}">
                <a16:creationId xmlns:a16="http://schemas.microsoft.com/office/drawing/2014/main" id="{689CACD1-ACB9-067B-4FAE-29885370DF15}"/>
              </a:ext>
            </a:extLst>
          </p:cNvPr>
          <p:cNvSpPr/>
          <p:nvPr/>
        </p:nvSpPr>
        <p:spPr>
          <a:xfrm>
            <a:off x="11158644" y="402109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51" name="Rectangle: Rounded Corners 6">
            <a:extLst>
              <a:ext uri="{FF2B5EF4-FFF2-40B4-BE49-F238E27FC236}">
                <a16:creationId xmlns:a16="http://schemas.microsoft.com/office/drawing/2014/main" id="{0901AD7B-3849-2C36-85A8-4ADDFCD2C9D8}"/>
              </a:ext>
            </a:extLst>
          </p:cNvPr>
          <p:cNvSpPr/>
          <p:nvPr/>
        </p:nvSpPr>
        <p:spPr>
          <a:xfrm>
            <a:off x="6888481" y="195035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8/9</a:t>
            </a:r>
          </a:p>
        </p:txBody>
      </p:sp>
      <p:sp>
        <p:nvSpPr>
          <p:cNvPr id="52" name="Rectangle: Rounded Corners 26">
            <a:extLst>
              <a:ext uri="{FF2B5EF4-FFF2-40B4-BE49-F238E27FC236}">
                <a16:creationId xmlns:a16="http://schemas.microsoft.com/office/drawing/2014/main" id="{AC9289C3-0C74-B0A6-241B-6F2F82BE56F9}"/>
              </a:ext>
            </a:extLst>
          </p:cNvPr>
          <p:cNvSpPr/>
          <p:nvPr/>
        </p:nvSpPr>
        <p:spPr>
          <a:xfrm>
            <a:off x="7745047" y="456627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 name="Rectangle: Rounded Corners 26">
            <a:extLst>
              <a:ext uri="{FF2B5EF4-FFF2-40B4-BE49-F238E27FC236}">
                <a16:creationId xmlns:a16="http://schemas.microsoft.com/office/drawing/2014/main" id="{1BF646E2-42BD-F2DF-1BD6-E62D6D252C69}"/>
              </a:ext>
            </a:extLst>
          </p:cNvPr>
          <p:cNvSpPr/>
          <p:nvPr/>
        </p:nvSpPr>
        <p:spPr>
          <a:xfrm>
            <a:off x="10370789" y="180704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Tree>
    <p:extLst>
      <p:ext uri="{BB962C8B-B14F-4D97-AF65-F5344CB8AC3E}">
        <p14:creationId xmlns:p14="http://schemas.microsoft.com/office/powerpoint/2010/main" val="401374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6" grpId="0" animBg="1"/>
      <p:bldP spid="27" grpId="0" animBg="1"/>
      <p:bldP spid="29" grpId="0" animBg="1"/>
      <p:bldP spid="34" grpId="0" animBg="1"/>
      <p:bldP spid="35" grpId="0" animBg="1"/>
      <p:bldP spid="36" grpId="0" animBg="1"/>
      <p:bldP spid="37" grpId="0" animBg="1"/>
      <p:bldP spid="39"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10 – Examiner Comments</a:t>
            </a:r>
            <a:endParaRPr lang="en-US" dirty="0"/>
          </a:p>
        </p:txBody>
      </p:sp>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467C3C6B-EE8A-6757-CA44-AF21F8DB49E0}"/>
                  </a:ext>
                </a:extLst>
              </p:cNvPr>
              <p:cNvSpPr>
                <a:spLocks noGrp="1"/>
              </p:cNvSpPr>
              <p:nvPr>
                <p:ph type="body" idx="1"/>
              </p:nvPr>
            </p:nvSpPr>
            <p:spPr>
              <a:xfrm>
                <a:off x="815654" y="1632560"/>
                <a:ext cx="10560693" cy="4534560"/>
              </a:xfrm>
            </p:spPr>
            <p:txBody>
              <a:bodyPr/>
              <a:lstStyle/>
              <a:p>
                <a:pPr>
                  <a:lnSpc>
                    <a:spcPct val="107000"/>
                  </a:lnSpc>
                  <a:spcAft>
                    <a:spcPts val="800"/>
                  </a:spcAft>
                </a:pPr>
                <a:r>
                  <a:rPr lang="en-GB" sz="1800" b="1" kern="100" dirty="0">
                    <a:effectLst/>
                    <a:ea typeface="Calibri" panose="020F0502020204030204" pitchFamily="34" charset="0"/>
                  </a:rPr>
                  <a:t>Part (a)</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a:t>
                </a:r>
                <a:r>
                  <a:rPr lang="en-GB" sz="1800" kern="100" dirty="0">
                    <a:effectLst/>
                    <a:ea typeface="Times New Roman" panose="02020603050405020304" pitchFamily="18" charset="0"/>
                  </a:rPr>
                  <a:t>he most efficient method to verify was to substitute </a:t>
                </a:r>
                <a14:m>
                  <m:oMath xmlns:m="http://schemas.openxmlformats.org/officeDocument/2006/math">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en-GB" sz="1800" kern="100" dirty="0">
                    <a:effectLst/>
                    <a:ea typeface="Times New Roman" panose="02020603050405020304" pitchFamily="18" charset="0"/>
                  </a:rPr>
                  <a:t> and verify that </a:t>
                </a:r>
                <a14:m>
                  <m:oMath xmlns:m="http://schemas.openxmlformats.org/officeDocument/2006/math">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𝑦</m:t>
                    </m:r>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en-GB" sz="1800" kern="100" dirty="0">
                    <a:effectLst/>
                    <a:ea typeface="Times New Roman" panose="02020603050405020304" pitchFamily="18" charset="0"/>
                  </a:rPr>
                  <a:t>, rather than trying to solve the equation</a:t>
                </a:r>
                <a:endParaRPr lang="en-GB" sz="1800" kern="100" dirty="0">
                  <a:effectLst/>
                  <a:ea typeface="Calibri" panose="020F0502020204030204" pitchFamily="34" charset="0"/>
                </a:endParaRPr>
              </a:p>
              <a:p>
                <a:pPr>
                  <a:lnSpc>
                    <a:spcPct val="107000"/>
                  </a:lnSpc>
                  <a:spcAft>
                    <a:spcPts val="800"/>
                  </a:spcAft>
                </a:pPr>
                <a:r>
                  <a:rPr lang="en-GB" sz="1800" b="1" kern="100" dirty="0">
                    <a:effectLst/>
                    <a:ea typeface="Times New Roman" panose="02020603050405020304" pitchFamily="18" charset="0"/>
                  </a:rPr>
                  <a:t>Part (b)</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As the instruction was to “show that”, candidates were required to present all their working and it was not acceptable to work back from the given answer</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Candidates leaving their answer in the form </a:t>
                </a:r>
                <a14:m>
                  <m:oMath xmlns:m="http://schemas.openxmlformats.org/officeDocument/2006/math">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𝑦</m:t>
                    </m:r>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=−12</m:t>
                    </m:r>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GB" sz="1800" i="1" kern="100">
                        <a:effectLst/>
                        <a:latin typeface="Cambria Math" panose="02040503050406030204" pitchFamily="18" charset="0"/>
                        <a:ea typeface="Times New Roman" panose="02020603050405020304" pitchFamily="18" charset="0"/>
                        <a:cs typeface="Times New Roman" panose="02020603050405020304" pitchFamily="18" charset="0"/>
                      </a:rPr>
                      <m:t>+48</m:t>
                    </m:r>
                  </m:oMath>
                </a14:m>
                <a:r>
                  <a:rPr lang="en-GB" sz="1800" kern="100" dirty="0">
                    <a:effectLst/>
                    <a:ea typeface="Times New Roman" panose="02020603050405020304" pitchFamily="18" charset="0"/>
                  </a:rPr>
                  <a:t>  were not awarded the final mark as it was not in the required form</a:t>
                </a:r>
                <a:endParaRPr lang="en-GB" sz="1800" kern="100" dirty="0">
                  <a:effectLst/>
                  <a:ea typeface="Calibri" panose="020F0502020204030204" pitchFamily="34" charset="0"/>
                </a:endParaRPr>
              </a:p>
              <a:p>
                <a:pPr>
                  <a:lnSpc>
                    <a:spcPct val="107000"/>
                  </a:lnSpc>
                  <a:spcAft>
                    <a:spcPts val="800"/>
                  </a:spcAft>
                </a:pPr>
                <a:r>
                  <a:rPr lang="en-GB" sz="1800" b="1" kern="100" dirty="0">
                    <a:effectLst/>
                    <a:ea typeface="Times New Roman" panose="02020603050405020304" pitchFamily="18" charset="0"/>
                  </a:rPr>
                  <a:t>Part (c)</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The question required an exact answer and use of algebraic integration. Candidates who used a calculator to provide a decimal approximation were not awarded final method mark</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Times New Roman" panose="02020603050405020304" pitchFamily="18" charset="0"/>
                  </a:rPr>
                  <a:t>Some candidates made the question much more difficult by using a mixture of Pythagoras and trigonometry to find the area of the triangle, often leading to errors or premature rounding</a:t>
                </a:r>
                <a:endParaRPr lang="en-GB" sz="1800" kern="100" dirty="0">
                  <a:effectLst/>
                  <a:ea typeface="Calibri" panose="020F0502020204030204" pitchFamily="34" charset="0"/>
                </a:endParaRPr>
              </a:p>
              <a:p>
                <a:endParaRPr lang="en-US" dirty="0"/>
              </a:p>
            </p:txBody>
          </p:sp>
        </mc:Choice>
        <mc:Fallback xmlns="">
          <p:sp>
            <p:nvSpPr>
              <p:cNvPr id="5" name="Text Placeholder 4">
                <a:extLst>
                  <a:ext uri="{FF2B5EF4-FFF2-40B4-BE49-F238E27FC236}">
                    <a16:creationId xmlns:a16="http://schemas.microsoft.com/office/drawing/2014/main" id="{467C3C6B-EE8A-6757-CA44-AF21F8DB49E0}"/>
                  </a:ext>
                </a:extLst>
              </p:cNvPr>
              <p:cNvSpPr>
                <a:spLocks noGrp="1" noRot="1" noChangeAspect="1" noMove="1" noResize="1" noEditPoints="1" noAdjustHandles="1" noChangeArrowheads="1" noChangeShapeType="1" noTextEdit="1"/>
              </p:cNvSpPr>
              <p:nvPr>
                <p:ph type="body" idx="1"/>
              </p:nvPr>
            </p:nvSpPr>
            <p:spPr>
              <a:xfrm>
                <a:off x="815654" y="1632560"/>
                <a:ext cx="10560693" cy="4534560"/>
              </a:xfrm>
              <a:blipFill>
                <a:blip r:embed="rId2"/>
                <a:stretch>
                  <a:fillRect l="-577" b="-4570"/>
                </a:stretch>
              </a:blipFill>
            </p:spPr>
            <p:txBody>
              <a:bodyPr/>
              <a:lstStyle/>
              <a:p>
                <a:r>
                  <a:rPr lang="en-GB">
                    <a:noFill/>
                  </a:rPr>
                  <a:t> </a:t>
                </a:r>
              </a:p>
            </p:txBody>
          </p:sp>
        </mc:Fallback>
      </mc:AlternateContent>
      <p:sp>
        <p:nvSpPr>
          <p:cNvPr id="4" name="Rectangle: Rounded Corners 3">
            <a:hlinkClick r:id="rId3"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6" name="Rectangle: Rounded Corners 5">
            <a:hlinkClick r:id="rId4"/>
            <a:extLst>
              <a:ext uri="{FF2B5EF4-FFF2-40B4-BE49-F238E27FC236}">
                <a16:creationId xmlns:a16="http://schemas.microsoft.com/office/drawing/2014/main" id="{68D573EB-86F3-7EC3-CBCD-BC79C770DC58}"/>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3085341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10 – Key Takeaways</a:t>
            </a:r>
            <a:endParaRPr lang="en-US" dirty="0"/>
          </a:p>
        </p:txBody>
      </p:sp>
      <p:sp>
        <p:nvSpPr>
          <p:cNvPr id="5" name="Text Placeholder 4">
            <a:extLst>
              <a:ext uri="{FF2B5EF4-FFF2-40B4-BE49-F238E27FC236}">
                <a16:creationId xmlns:a16="http://schemas.microsoft.com/office/drawing/2014/main" id="{467C3C6B-EE8A-6757-CA44-AF21F8DB49E0}"/>
              </a:ext>
            </a:extLst>
          </p:cNvPr>
          <p:cNvSpPr>
            <a:spLocks noGrp="1"/>
          </p:cNvSpPr>
          <p:nvPr>
            <p:ph type="body" idx="1"/>
          </p:nvPr>
        </p:nvSpPr>
        <p:spPr>
          <a:xfrm>
            <a:off x="815654" y="1632560"/>
            <a:ext cx="9985696" cy="4534560"/>
          </a:xfrm>
        </p:spPr>
        <p:txBody>
          <a:bodyPr/>
          <a:lstStyle/>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If the question asks for the answer in a particular form, students must always ensure their final answer is given in the required form to be able to score the final A mark</a:t>
            </a:r>
            <a:endParaRPr lang="en-GB" sz="1800" kern="100" dirty="0">
              <a:effectLst/>
              <a:ea typeface="Calibri" panose="020F0502020204030204" pitchFamily="34" charset="0"/>
            </a:endParaRP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Students cannot use what is being asked for in the question as part of their method to “show that”</a:t>
            </a:r>
          </a:p>
          <a:p>
            <a:pPr marL="342900" lvl="0" indent="-342900">
              <a:lnSpc>
                <a:spcPct val="107000"/>
              </a:lnSpc>
              <a:buFont typeface="Symbol" panose="05050102010706020507" pitchFamily="18" charset="2"/>
              <a:buChar char=""/>
            </a:pPr>
            <a:r>
              <a:rPr lang="en-GB" sz="1800" kern="100" dirty="0">
                <a:solidFill>
                  <a:srgbClr val="000000"/>
                </a:solidFill>
                <a:ea typeface="Calibri" panose="020F0502020204030204" pitchFamily="34" charset="0"/>
              </a:rPr>
              <a:t>If a method is given in a question, </a:t>
            </a:r>
            <a:r>
              <a:rPr lang="en-GB" sz="1800" kern="100" dirty="0">
                <a:ea typeface="Calibri" panose="020F0502020204030204" pitchFamily="34" charset="0"/>
              </a:rPr>
              <a:t>students</a:t>
            </a:r>
            <a:r>
              <a:rPr lang="en-GB" sz="1800" kern="100" dirty="0">
                <a:solidFill>
                  <a:srgbClr val="000000"/>
                </a:solidFill>
                <a:ea typeface="Calibri" panose="020F0502020204030204" pitchFamily="34" charset="0"/>
              </a:rPr>
              <a:t> should use that method to approach the question</a:t>
            </a:r>
            <a:endParaRPr lang="en-GB" sz="1800" kern="100" dirty="0">
              <a:effectLst/>
              <a:ea typeface="Calibri" panose="020F0502020204030204" pitchFamily="34" charset="0"/>
            </a:endParaRP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Even if students are unsure of the method to answer the question, students who attempt related workings may still achieve marks</a:t>
            </a:r>
          </a:p>
          <a:p>
            <a:pPr marL="342900" lvl="0" indent="-342900">
              <a:lnSpc>
                <a:spcPct val="107000"/>
              </a:lnSpc>
              <a:spcAft>
                <a:spcPts val="800"/>
              </a:spcAft>
              <a:buFont typeface="Symbol" panose="05050102010706020507" pitchFamily="18" charset="2"/>
              <a:buChar char=""/>
            </a:pPr>
            <a:endParaRPr lang="en-GB" sz="1800" kern="100" dirty="0">
              <a:effectLst/>
              <a:ea typeface="Calibri" panose="020F0502020204030204" pitchFamily="34" charset="0"/>
            </a:endParaRPr>
          </a:p>
          <a:p>
            <a:endParaRPr lang="en-US" dirty="0"/>
          </a:p>
        </p:txBody>
      </p:sp>
      <p:sp>
        <p:nvSpPr>
          <p:cNvPr id="4" name="Rectangle: Rounded Corners 3">
            <a:hlinkClick r:id="rId2"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1421237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4E76-96C9-6624-1128-C6F66340B4FA}"/>
              </a:ext>
            </a:extLst>
          </p:cNvPr>
          <p:cNvSpPr>
            <a:spLocks noGrp="1"/>
          </p:cNvSpPr>
          <p:nvPr>
            <p:ph type="title"/>
          </p:nvPr>
        </p:nvSpPr>
        <p:spPr/>
        <p:txBody>
          <a:bodyPr/>
          <a:lstStyle/>
          <a:p>
            <a:r>
              <a:rPr lang="en-GB" dirty="0"/>
              <a:t>Supporting documents</a:t>
            </a:r>
          </a:p>
        </p:txBody>
      </p:sp>
      <p:graphicFrame>
        <p:nvGraphicFramePr>
          <p:cNvPr id="5" name="Table 4">
            <a:extLst>
              <a:ext uri="{FF2B5EF4-FFF2-40B4-BE49-F238E27FC236}">
                <a16:creationId xmlns:a16="http://schemas.microsoft.com/office/drawing/2014/main" id="{24C1A7F6-D464-E001-2719-943042680019}"/>
              </a:ext>
            </a:extLst>
          </p:cNvPr>
          <p:cNvGraphicFramePr>
            <a:graphicFrameLocks noGrp="1"/>
          </p:cNvGraphicFramePr>
          <p:nvPr>
            <p:extLst>
              <p:ext uri="{D42A27DB-BD31-4B8C-83A1-F6EECF244321}">
                <p14:modId xmlns:p14="http://schemas.microsoft.com/office/powerpoint/2010/main" val="2927409454"/>
              </p:ext>
            </p:extLst>
          </p:nvPr>
        </p:nvGraphicFramePr>
        <p:xfrm>
          <a:off x="815653" y="1996815"/>
          <a:ext cx="8128000" cy="2331720"/>
        </p:xfrm>
        <a:graphic>
          <a:graphicData uri="http://schemas.openxmlformats.org/drawingml/2006/table">
            <a:tbl>
              <a:tblPr firstRow="1" bandRow="1">
                <a:tableStyleId>{5C22544A-7EE6-4342-B048-85BDC9FD1C3A}</a:tableStyleId>
              </a:tblPr>
              <a:tblGrid>
                <a:gridCol w="2761942">
                  <a:extLst>
                    <a:ext uri="{9D8B030D-6E8A-4147-A177-3AD203B41FA5}">
                      <a16:colId xmlns:a16="http://schemas.microsoft.com/office/drawing/2014/main" val="272268198"/>
                    </a:ext>
                  </a:extLst>
                </a:gridCol>
                <a:gridCol w="5366058">
                  <a:extLst>
                    <a:ext uri="{9D8B030D-6E8A-4147-A177-3AD203B41FA5}">
                      <a16:colId xmlns:a16="http://schemas.microsoft.com/office/drawing/2014/main" val="3130729771"/>
                    </a:ext>
                  </a:extLst>
                </a:gridCol>
              </a:tblGrid>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Document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a:solidFill>
                            <a:sysClr val="windowText" lastClr="000000"/>
                          </a:solidFill>
                          <a:latin typeface="Arial" panose="020B0604020202020204" pitchFamily="34" charset="0"/>
                          <a:cs typeface="Arial" panose="020B0604020202020204" pitchFamily="34" charset="0"/>
                        </a:rPr>
                        <a:t>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9648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Question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2"/>
                        </a:rPr>
                        <a:t>Link to Question Papers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88797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Mark schemes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3"/>
                        </a:rPr>
                        <a:t>Link to Mark Schemes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106662"/>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Examiner Reports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4"/>
                        </a:rPr>
                        <a:t>Link to Examiner Reports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12039"/>
                  </a:ext>
                </a:extLst>
              </a:tr>
              <a:tr h="388620">
                <a:tc>
                  <a:txBody>
                    <a:bodyPr/>
                    <a:lstStyle/>
                    <a:p>
                      <a:r>
                        <a:rPr lang="en-GB" sz="1600">
                          <a:solidFill>
                            <a:sysClr val="windowText" lastClr="000000"/>
                          </a:solidFill>
                          <a:latin typeface="Arial" panose="020B0604020202020204" pitchFamily="34" charset="0"/>
                          <a:cs typeface="Arial" panose="020B0604020202020204" pitchFamily="34" charset="0"/>
                        </a:rPr>
                        <a:t>Grade boundaries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5"/>
                        </a:rPr>
                        <a:t>Link to Grade Boundaries</a:t>
                      </a:r>
                      <a:r>
                        <a:rPr lang="en-GB" sz="1600" i="1" dirty="0">
                          <a:solidFill>
                            <a:srgbClr val="FF0000"/>
                          </a:solidFill>
                          <a:latin typeface="Arial" panose="020B0604020202020204" pitchFamily="34" charset="0"/>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35482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5"/>
                        </a:rPr>
                        <a:t>Link to Performance Data</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19413"/>
                  </a:ext>
                </a:extLst>
              </a:tr>
            </a:tbl>
          </a:graphicData>
        </a:graphic>
      </p:graphicFrame>
      <p:sp>
        <p:nvSpPr>
          <p:cNvPr id="7" name="Rectangle: Rounded Corners 6">
            <a:hlinkClick r:id="rId6" action="ppaction://hlinksldjump"/>
            <a:extLst>
              <a:ext uri="{FF2B5EF4-FFF2-40B4-BE49-F238E27FC236}">
                <a16:creationId xmlns:a16="http://schemas.microsoft.com/office/drawing/2014/main" id="{40E3F99C-5990-3A1C-D0FE-8BFB722C600D}"/>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054D894-D8C2-64DA-FAA6-3760E5AD96C0}"/>
              </a:ext>
            </a:extLst>
          </p:cNvPr>
          <p:cNvSpPr txBox="1"/>
          <p:nvPr/>
        </p:nvSpPr>
        <p:spPr>
          <a:xfrm>
            <a:off x="815653" y="4536059"/>
            <a:ext cx="9138838" cy="584775"/>
          </a:xfrm>
          <a:prstGeom prst="rect">
            <a:avLst/>
          </a:prstGeom>
          <a:noFill/>
        </p:spPr>
        <p:txBody>
          <a:bodyPr wrap="square" rtlCol="0">
            <a:spAutoFit/>
          </a:bodyPr>
          <a:lstStyle/>
          <a:p>
            <a:r>
              <a:rPr lang="en-GB" sz="1600" dirty="0">
                <a:solidFill>
                  <a:sysClr val="windowText" lastClr="000000"/>
                </a:solidFill>
                <a:latin typeface="Arial" panose="020B0604020202020204" pitchFamily="34" charset="0"/>
                <a:cs typeface="Arial" panose="020B0604020202020204" pitchFamily="34" charset="0"/>
              </a:rPr>
              <a:t>The Grade boundaries and Performance data documents are available on the Maths Emporium. Create your free account or log in to the Maths Emporium </a:t>
            </a:r>
            <a:r>
              <a:rPr lang="en-GB" sz="1600" dirty="0">
                <a:solidFill>
                  <a:sysClr val="windowText" lastClr="00000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here</a:t>
            </a:r>
            <a:r>
              <a:rPr lang="en-GB" sz="1600" dirty="0">
                <a:solidFill>
                  <a:sysClr val="windowText" lastClr="000000"/>
                </a:solidFill>
                <a:latin typeface="Arial" panose="020B0604020202020204" pitchFamily="34" charset="0"/>
                <a:cs typeface="Arial" panose="020B0604020202020204" pitchFamily="34" charset="0"/>
              </a:rPr>
              <a:t> to access these. </a:t>
            </a:r>
          </a:p>
        </p:txBody>
      </p:sp>
    </p:spTree>
    <p:extLst>
      <p:ext uri="{BB962C8B-B14F-4D97-AF65-F5344CB8AC3E}">
        <p14:creationId xmlns:p14="http://schemas.microsoft.com/office/powerpoint/2010/main" val="15418747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10 – Performance Data</a:t>
            </a:r>
            <a:endParaRPr lang="en-US" dirty="0"/>
          </a:p>
        </p:txBody>
      </p:sp>
      <p:sp>
        <p:nvSpPr>
          <p:cNvPr id="4" name="Rectangle: Rounded Corners 3">
            <a:hlinkClick r:id="rId2" action="ppaction://hlinksldjump"/>
            <a:extLst>
              <a:ext uri="{FF2B5EF4-FFF2-40B4-BE49-F238E27FC236}">
                <a16:creationId xmlns:a16="http://schemas.microsoft.com/office/drawing/2014/main" id="{FA4DC9C9-4B0A-9DD1-A05D-C3ECFBF7864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98855564-7C44-A973-4603-E1AF2E5F8238}"/>
              </a:ext>
            </a:extLst>
          </p:cNvPr>
          <p:cNvGraphicFramePr>
            <a:graphicFrameLocks noGrp="1"/>
          </p:cNvGraphicFramePr>
          <p:nvPr>
            <p:extLst>
              <p:ext uri="{D42A27DB-BD31-4B8C-83A1-F6EECF244321}">
                <p14:modId xmlns:p14="http://schemas.microsoft.com/office/powerpoint/2010/main" val="3363075582"/>
              </p:ext>
            </p:extLst>
          </p:nvPr>
        </p:nvGraphicFramePr>
        <p:xfrm>
          <a:off x="1595140" y="5200447"/>
          <a:ext cx="7982815" cy="949325"/>
        </p:xfrm>
        <a:graphic>
          <a:graphicData uri="http://schemas.openxmlformats.org/drawingml/2006/table">
            <a:tbl>
              <a:tblPr/>
              <a:tblGrid>
                <a:gridCol w="885442">
                  <a:extLst>
                    <a:ext uri="{9D8B030D-6E8A-4147-A177-3AD203B41FA5}">
                      <a16:colId xmlns:a16="http://schemas.microsoft.com/office/drawing/2014/main" val="1978920169"/>
                    </a:ext>
                  </a:extLst>
                </a:gridCol>
                <a:gridCol w="788597">
                  <a:extLst>
                    <a:ext uri="{9D8B030D-6E8A-4147-A177-3AD203B41FA5}">
                      <a16:colId xmlns:a16="http://schemas.microsoft.com/office/drawing/2014/main" val="1953246029"/>
                    </a:ext>
                  </a:extLst>
                </a:gridCol>
                <a:gridCol w="788597">
                  <a:extLst>
                    <a:ext uri="{9D8B030D-6E8A-4147-A177-3AD203B41FA5}">
                      <a16:colId xmlns:a16="http://schemas.microsoft.com/office/drawing/2014/main" val="271303628"/>
                    </a:ext>
                  </a:extLst>
                </a:gridCol>
                <a:gridCol w="788597">
                  <a:extLst>
                    <a:ext uri="{9D8B030D-6E8A-4147-A177-3AD203B41FA5}">
                      <a16:colId xmlns:a16="http://schemas.microsoft.com/office/drawing/2014/main" val="1062786625"/>
                    </a:ext>
                  </a:extLst>
                </a:gridCol>
                <a:gridCol w="788597">
                  <a:extLst>
                    <a:ext uri="{9D8B030D-6E8A-4147-A177-3AD203B41FA5}">
                      <a16:colId xmlns:a16="http://schemas.microsoft.com/office/drawing/2014/main" val="113342928"/>
                    </a:ext>
                  </a:extLst>
                </a:gridCol>
                <a:gridCol w="788597">
                  <a:extLst>
                    <a:ext uri="{9D8B030D-6E8A-4147-A177-3AD203B41FA5}">
                      <a16:colId xmlns:a16="http://schemas.microsoft.com/office/drawing/2014/main" val="324854107"/>
                    </a:ext>
                  </a:extLst>
                </a:gridCol>
                <a:gridCol w="788597">
                  <a:extLst>
                    <a:ext uri="{9D8B030D-6E8A-4147-A177-3AD203B41FA5}">
                      <a16:colId xmlns:a16="http://schemas.microsoft.com/office/drawing/2014/main" val="3297427434"/>
                    </a:ext>
                  </a:extLst>
                </a:gridCol>
                <a:gridCol w="788597">
                  <a:extLst>
                    <a:ext uri="{9D8B030D-6E8A-4147-A177-3AD203B41FA5}">
                      <a16:colId xmlns:a16="http://schemas.microsoft.com/office/drawing/2014/main" val="1259135296"/>
                    </a:ext>
                  </a:extLst>
                </a:gridCol>
                <a:gridCol w="788597">
                  <a:extLst>
                    <a:ext uri="{9D8B030D-6E8A-4147-A177-3AD203B41FA5}">
                      <a16:colId xmlns:a16="http://schemas.microsoft.com/office/drawing/2014/main" val="2364136193"/>
                    </a:ext>
                  </a:extLst>
                </a:gridCol>
                <a:gridCol w="788597">
                  <a:extLst>
                    <a:ext uri="{9D8B030D-6E8A-4147-A177-3AD203B41FA5}">
                      <a16:colId xmlns:a16="http://schemas.microsoft.com/office/drawing/2014/main" val="1214520347"/>
                    </a:ext>
                  </a:extLst>
                </a:gridCol>
              </a:tblGrid>
              <a:tr h="241300">
                <a:tc rowSpan="2">
                  <a:txBody>
                    <a:bodyPr/>
                    <a:lstStyle/>
                    <a:p>
                      <a:pPr algn="ctr" fontAlgn="ctr"/>
                      <a:r>
                        <a:rPr lang="en-GB" sz="1500" b="1" i="0" u="none" strike="noStrike" dirty="0">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dirty="0">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dirty="0">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01628300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9788993"/>
                  </a:ext>
                </a:extLst>
              </a:tr>
              <a:tr h="241300">
                <a:tc>
                  <a:txBody>
                    <a:bodyPr/>
                    <a:lstStyle/>
                    <a:p>
                      <a:pPr algn="ctr" fontAlgn="b"/>
                      <a:r>
                        <a:rPr lang="en-GB" sz="1500" b="0" i="0" u="none" strike="noStrike" dirty="0">
                          <a:solidFill>
                            <a:srgbClr val="000000"/>
                          </a:solidFill>
                          <a:effectLst/>
                          <a:latin typeface="Arial" panose="020B0604020202020204" pitchFamily="34" charset="0"/>
                        </a:rPr>
                        <a:t>7.01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dirty="0">
                          <a:solidFill>
                            <a:srgbClr val="000000"/>
                          </a:solidFill>
                          <a:effectLst/>
                          <a:latin typeface="Arial" panose="020B0604020202020204" pitchFamily="34" charset="0"/>
                          <a:ea typeface="+mn-ea"/>
                          <a:cs typeface="+mn-cs"/>
                        </a:rPr>
                        <a:t>78%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dirty="0">
                          <a:solidFill>
                            <a:srgbClr val="000000"/>
                          </a:solidFill>
                          <a:effectLst/>
                          <a:latin typeface="Arial" panose="020B0604020202020204" pitchFamily="34" charset="0"/>
                          <a:ea typeface="+mn-ea"/>
                          <a:cs typeface="+mn-cs"/>
                        </a:rPr>
                        <a:t>8.85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a:solidFill>
                            <a:srgbClr val="000000"/>
                          </a:solidFill>
                          <a:effectLst/>
                          <a:latin typeface="Arial" panose="020B0604020202020204" pitchFamily="34" charset="0"/>
                          <a:ea typeface="+mn-ea"/>
                          <a:cs typeface="+mn-cs"/>
                        </a:rPr>
                        <a:t>8.45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dirty="0">
                          <a:solidFill>
                            <a:srgbClr val="000000"/>
                          </a:solidFill>
                          <a:effectLst/>
                          <a:latin typeface="Arial" panose="020B0604020202020204" pitchFamily="34" charset="0"/>
                          <a:ea typeface="+mn-ea"/>
                          <a:cs typeface="+mn-cs"/>
                        </a:rPr>
                        <a:t>7.72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a:solidFill>
                            <a:srgbClr val="000000"/>
                          </a:solidFill>
                          <a:effectLst/>
                          <a:latin typeface="Arial" panose="020B0604020202020204" pitchFamily="34" charset="0"/>
                          <a:ea typeface="+mn-ea"/>
                          <a:cs typeface="+mn-cs"/>
                        </a:rPr>
                        <a:t>6.73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a:solidFill>
                            <a:srgbClr val="000000"/>
                          </a:solidFill>
                          <a:effectLst/>
                          <a:latin typeface="Arial" panose="020B0604020202020204" pitchFamily="34" charset="0"/>
                          <a:ea typeface="+mn-ea"/>
                          <a:cs typeface="+mn-cs"/>
                        </a:rPr>
                        <a:t>5.3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dirty="0">
                          <a:solidFill>
                            <a:srgbClr val="000000"/>
                          </a:solidFill>
                          <a:effectLst/>
                          <a:latin typeface="Arial" panose="020B0604020202020204" pitchFamily="34" charset="0"/>
                          <a:ea typeface="+mn-ea"/>
                          <a:cs typeface="+mn-cs"/>
                        </a:rPr>
                        <a:t>3.23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b" latinLnBrk="0" hangingPunct="1"/>
                      <a:r>
                        <a:rPr lang="en-GB" sz="1500" b="0" i="0" u="none" strike="noStrike" kern="1200" dirty="0">
                          <a:solidFill>
                            <a:srgbClr val="000000"/>
                          </a:solidFill>
                          <a:effectLst/>
                          <a:latin typeface="Arial" panose="020B0604020202020204" pitchFamily="34" charset="0"/>
                          <a:ea typeface="+mn-ea"/>
                          <a:cs typeface="+mn-cs"/>
                        </a:rPr>
                        <a:t>1.32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5162094"/>
                  </a:ext>
                </a:extLst>
              </a:tr>
            </a:tbl>
          </a:graphicData>
        </a:graphic>
      </p:graphicFrame>
      <p:pic>
        <p:nvPicPr>
          <p:cNvPr id="15" name="Picture 14">
            <a:extLst>
              <a:ext uri="{FF2B5EF4-FFF2-40B4-BE49-F238E27FC236}">
                <a16:creationId xmlns:a16="http://schemas.microsoft.com/office/drawing/2014/main" id="{52B013BE-9E4B-DCFD-87D3-9037E44CBB40}"/>
              </a:ext>
            </a:extLst>
          </p:cNvPr>
          <p:cNvPicPr>
            <a:picLocks noChangeAspect="1"/>
          </p:cNvPicPr>
          <p:nvPr/>
        </p:nvPicPr>
        <p:blipFill>
          <a:blip r:embed="rId3"/>
          <a:stretch>
            <a:fillRect/>
          </a:stretch>
        </p:blipFill>
        <p:spPr>
          <a:xfrm>
            <a:off x="2821276" y="1797037"/>
            <a:ext cx="5728459" cy="3007274"/>
          </a:xfrm>
          <a:prstGeom prst="rect">
            <a:avLst/>
          </a:prstGeom>
          <a:noFill/>
          <a:ln w="25400">
            <a:solidFill>
              <a:schemeClr val="tx2"/>
            </a:solidFill>
          </a:ln>
        </p:spPr>
      </p:pic>
    </p:spTree>
    <p:extLst>
      <p:ext uri="{BB962C8B-B14F-4D97-AF65-F5344CB8AC3E}">
        <p14:creationId xmlns:p14="http://schemas.microsoft.com/office/powerpoint/2010/main" val="288213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15D36-3C73-5C73-6EE2-7874D4646C02}"/>
              </a:ext>
            </a:extLst>
          </p:cNvPr>
          <p:cNvSpPr>
            <a:spLocks noGrp="1"/>
          </p:cNvSpPr>
          <p:nvPr>
            <p:ph type="title"/>
          </p:nvPr>
        </p:nvSpPr>
        <p:spPr/>
        <p:txBody>
          <a:bodyPr/>
          <a:lstStyle/>
          <a:p>
            <a:r>
              <a:rPr lang="en-GB" dirty="0"/>
              <a:t>9MA0-01</a:t>
            </a:r>
            <a:br>
              <a:rPr lang="en-GB" dirty="0"/>
            </a:br>
            <a:r>
              <a:rPr lang="en-GB" dirty="0"/>
              <a:t>Question 11</a:t>
            </a:r>
            <a:endParaRPr lang="en-US" dirty="0"/>
          </a:p>
        </p:txBody>
      </p:sp>
    </p:spTree>
    <p:extLst>
      <p:ext uri="{BB962C8B-B14F-4D97-AF65-F5344CB8AC3E}">
        <p14:creationId xmlns:p14="http://schemas.microsoft.com/office/powerpoint/2010/main" val="18229184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D09A4-273E-145C-A516-90C3A03E283E}"/>
              </a:ext>
            </a:extLst>
          </p:cNvPr>
          <p:cNvSpPr>
            <a:spLocks noGrp="1"/>
          </p:cNvSpPr>
          <p:nvPr>
            <p:ph type="title"/>
          </p:nvPr>
        </p:nvSpPr>
        <p:spPr/>
        <p:txBody>
          <a:bodyPr/>
          <a:lstStyle/>
          <a:p>
            <a:r>
              <a:rPr lang="en-US" dirty="0"/>
              <a:t>Question 11</a:t>
            </a:r>
          </a:p>
        </p:txBody>
      </p:sp>
      <p:sp>
        <p:nvSpPr>
          <p:cNvPr id="4" name="Rectangle: Rounded Corners 12">
            <a:hlinkClick r:id="rId2" action="ppaction://hlinksldjump"/>
            <a:extLst>
              <a:ext uri="{FF2B5EF4-FFF2-40B4-BE49-F238E27FC236}">
                <a16:creationId xmlns:a16="http://schemas.microsoft.com/office/drawing/2014/main" id="{F6444572-C1A1-E850-7947-615B78CC836F}"/>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6" name="TextBox 5">
            <a:extLst>
              <a:ext uri="{FF2B5EF4-FFF2-40B4-BE49-F238E27FC236}">
                <a16:creationId xmlns:a16="http://schemas.microsoft.com/office/drawing/2014/main" id="{9FAE7CA8-1A55-E7D8-36C7-652EF82F8766}"/>
              </a:ext>
            </a:extLst>
          </p:cNvPr>
          <p:cNvSpPr txBox="1"/>
          <p:nvPr/>
        </p:nvSpPr>
        <p:spPr>
          <a:xfrm>
            <a:off x="1151072" y="1318114"/>
            <a:ext cx="6097978"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11.</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semicircle&#10;&#10;Description automatically generated">
            <a:extLst>
              <a:ext uri="{FF2B5EF4-FFF2-40B4-BE49-F238E27FC236}">
                <a16:creationId xmlns:a16="http://schemas.microsoft.com/office/drawing/2014/main" id="{3166732B-3F92-4A38-DF7D-2499B38DB1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9754" y="1660336"/>
            <a:ext cx="3676650" cy="2057400"/>
          </a:xfrm>
          <a:prstGeom prst="rect">
            <a:avLst/>
          </a:prstGeom>
        </p:spPr>
      </p:pic>
      <p:sp>
        <p:nvSpPr>
          <p:cNvPr id="12" name="TextBox 11">
            <a:extLst>
              <a:ext uri="{FF2B5EF4-FFF2-40B4-BE49-F238E27FC236}">
                <a16:creationId xmlns:a16="http://schemas.microsoft.com/office/drawing/2014/main" id="{8947E3E2-D293-1075-FBE4-D1D518C85F6A}"/>
              </a:ext>
            </a:extLst>
          </p:cNvPr>
          <p:cNvSpPr txBox="1"/>
          <p:nvPr/>
        </p:nvSpPr>
        <p:spPr>
          <a:xfrm>
            <a:off x="1151072" y="3749439"/>
            <a:ext cx="7490675" cy="2908489"/>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Figure 4 shows the design of a badge.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shape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ABCOA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a semicircle with centre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diameter 10 cm.</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OB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the arc of a circle with centre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radius 5 cm.</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The region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shown shaded in Figure 4, is bounded by the arc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OB</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 arc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BC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the</a:t>
            </a:r>
            <a:r>
              <a:rPr lang="en-GB" sz="1500" kern="100" dirty="0">
                <a:latin typeface="Times New Roman" panose="02020603050405020304" pitchFamily="18" charset="0"/>
                <a:ea typeface="Aptos" panose="020B0004020202020204" pitchFamily="34" charset="0"/>
                <a:cs typeface="Times New Roman" panose="02020603050405020304" pitchFamily="18" charset="0"/>
              </a:rPr>
              <a:t> </a:t>
            </a: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OC</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Find the exact area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R</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Give your answer in the form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dirty="0">
                <a:effectLst/>
                <a:latin typeface="Times New Roman" panose="02020603050405020304" pitchFamily="18" charset="0"/>
                <a:cs typeface="Times New Roman" panose="02020603050405020304" pitchFamily="18" charset="0"/>
              </a:rPr>
              <a:t>  		</a:t>
            </a:r>
            <a:r>
              <a:rPr lang="en-GB" sz="1500" dirty="0">
                <a:latin typeface="Times New Roman" panose="02020603050405020304" pitchFamily="18"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are rational numbers.</a:t>
            </a:r>
            <a:endParaRPr lang="en-GB" sz="1500" kern="100" dirty="0">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11 is 4 marks</a:t>
            </a:r>
            <a:r>
              <a:rPr lang="en-GB" sz="1800" b="1"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Rectangle 6">
            <a:extLst>
              <a:ext uri="{FF2B5EF4-FFF2-40B4-BE49-F238E27FC236}">
                <a16:creationId xmlns:a16="http://schemas.microsoft.com/office/drawing/2014/main" id="{40AA134B-3FBD-D58D-4FF3-E9D8D5E68610}"/>
              </a:ext>
            </a:extLst>
          </p:cNvPr>
          <p:cNvSpPr>
            <a:spLocks noChangeArrowheads="1"/>
          </p:cNvSpPr>
          <p:nvPr/>
        </p:nvSpPr>
        <p:spPr bwMode="auto">
          <a:xfrm>
            <a:off x="3832379" y="581525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Times New Roman" panose="02020603050405020304" pitchFamily="18" charset="0"/>
                <a:ea typeface="Aptos" panose="020B0004020202020204" pitchFamily="34" charset="0"/>
              </a:rPr>
              <a:t> + </a:t>
            </a:r>
            <a:r>
              <a:rPr kumimoji="0" lang="en-GB" altLang="en-US" sz="1200" b="0" i="1" u="none" strike="noStrike" cap="none" normalizeH="0" baseline="0" dirty="0">
                <a:ln>
                  <a:noFill/>
                </a:ln>
                <a:solidFill>
                  <a:schemeClr val="tx1"/>
                </a:solidFill>
                <a:effectLst/>
                <a:latin typeface="Times New Roman" panose="02020603050405020304" pitchFamily="18" charset="0"/>
                <a:ea typeface="Aptos" panose="020B0004020202020204" pitchFamily="34" charset="0"/>
              </a:rPr>
              <a:t>bπ </a:t>
            </a:r>
            <a:r>
              <a:rPr kumimoji="0" lang="en-GB" altLang="en-US" sz="1200" b="0" i="0" u="none" strike="noStrike" cap="none" normalizeH="0" baseline="0" dirty="0">
                <a:ln>
                  <a:noFill/>
                </a:ln>
                <a:solidFill>
                  <a:schemeClr val="tx1"/>
                </a:solidFill>
                <a:effectLst/>
                <a:latin typeface="Times New Roman" panose="02020603050405020304" pitchFamily="18" charset="0"/>
                <a:ea typeface="Aptos" panose="020B0004020202020204" pitchFamily="34" charset="0"/>
              </a:rPr>
              <a:t>) cm</a:t>
            </a:r>
            <a:r>
              <a:rPr kumimoji="0" lang="en-GB" altLang="en-US" sz="1200" b="0" i="0" u="none" strike="noStrike" cap="none" normalizeH="0" baseline="30000" dirty="0">
                <a:ln>
                  <a:noFill/>
                </a:ln>
                <a:solidFill>
                  <a:schemeClr val="tx1"/>
                </a:solidFill>
                <a:effectLst/>
                <a:latin typeface="Times New Roman" panose="02020603050405020304" pitchFamily="18" charset="0"/>
                <a:ea typeface="Aptos" panose="020B0004020202020204" pitchFamily="34" charset="0"/>
              </a:rPr>
              <a:t>2</a:t>
            </a:r>
            <a:r>
              <a:rPr kumimoji="0" lang="en-GB" altLang="en-US" sz="1200" b="0" i="0" u="none" strike="noStrike" cap="none" normalizeH="0" baseline="0" dirty="0">
                <a:ln>
                  <a:noFill/>
                </a:ln>
                <a:solidFill>
                  <a:schemeClr val="tx1"/>
                </a:solidFill>
                <a:effectLst/>
                <a:latin typeface="Times New Roman" panose="02020603050405020304" pitchFamily="18" charset="0"/>
                <a:ea typeface="Aptos" panose="020B0004020202020204" pitchFamily="34"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8" name="Rectangle 8">
            <a:extLst>
              <a:ext uri="{FF2B5EF4-FFF2-40B4-BE49-F238E27FC236}">
                <a16:creationId xmlns:a16="http://schemas.microsoft.com/office/drawing/2014/main" id="{BD8198BD-EADF-EE38-8187-CBDF733A9025}"/>
              </a:ext>
            </a:extLst>
          </p:cNvPr>
          <p:cNvSpPr>
            <a:spLocks noChangeArrowheads="1"/>
          </p:cNvSpPr>
          <p:nvPr/>
        </p:nvSpPr>
        <p:spPr bwMode="auto">
          <a:xfrm>
            <a:off x="697652" y="3389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E807369C-8ADD-E10A-C8DA-297FDCBA9A5C}"/>
              </a:ext>
            </a:extLst>
          </p:cNvPr>
          <p:cNvGraphicFramePr>
            <a:graphicFrameLocks noChangeAspect="1"/>
          </p:cNvGraphicFramePr>
          <p:nvPr>
            <p:extLst>
              <p:ext uri="{D42A27DB-BD31-4B8C-83A1-F6EECF244321}">
                <p14:modId xmlns:p14="http://schemas.microsoft.com/office/powerpoint/2010/main" val="1960807892"/>
              </p:ext>
            </p:extLst>
          </p:nvPr>
        </p:nvGraphicFramePr>
        <p:xfrm>
          <a:off x="3718079" y="5673230"/>
          <a:ext cx="228600" cy="264494"/>
        </p:xfrm>
        <a:graphic>
          <a:graphicData uri="http://schemas.openxmlformats.org/presentationml/2006/ole">
            <mc:AlternateContent xmlns:mc="http://schemas.openxmlformats.org/markup-compatibility/2006">
              <mc:Choice xmlns:v="urn:schemas-microsoft-com:vml" Requires="v">
                <p:oleObj r:id="rId4" imgW="228600" imgH="228600" progId="Equation.DSMT4">
                  <p:embed/>
                </p:oleObj>
              </mc:Choice>
              <mc:Fallback>
                <p:oleObj r:id="rId4" imgW="228600" imgH="228600" progId="Equation.DSMT4">
                  <p:embed/>
                  <p:pic>
                    <p:nvPicPr>
                      <p:cNvPr id="19" name="Object 18">
                        <a:extLst>
                          <a:ext uri="{FF2B5EF4-FFF2-40B4-BE49-F238E27FC236}">
                            <a16:creationId xmlns:a16="http://schemas.microsoft.com/office/drawing/2014/main" id="{E807369C-8ADD-E10A-C8DA-297FDCBA9A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8079" y="5673230"/>
                        <a:ext cx="228600" cy="264494"/>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ACACC433-B651-AEA2-21FC-A201D6D4B625}"/>
              </a:ext>
            </a:extLst>
          </p:cNvPr>
          <p:cNvSpPr txBox="1"/>
          <p:nvPr/>
        </p:nvSpPr>
        <p:spPr>
          <a:xfrm>
            <a:off x="815653" y="1215025"/>
            <a:ext cx="8015196" cy="5442903"/>
          </a:xfrm>
          <a:prstGeom prst="rect">
            <a:avLst/>
          </a:prstGeom>
          <a:noFill/>
          <a:ln w="25400">
            <a:solidFill>
              <a:srgbClr val="CAD200"/>
            </a:solidFill>
          </a:ln>
        </p:spPr>
        <p:txBody>
          <a:bodyPr wrap="square" rtlCol="0">
            <a:spAutoFit/>
          </a:bodyPr>
          <a:lstStyle/>
          <a:p>
            <a:endParaRPr lang="en-US" dirty="0"/>
          </a:p>
        </p:txBody>
      </p:sp>
    </p:spTree>
    <p:extLst>
      <p:ext uri="{BB962C8B-B14F-4D97-AF65-F5344CB8AC3E}">
        <p14:creationId xmlns:p14="http://schemas.microsoft.com/office/powerpoint/2010/main" val="25088329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D09A4-273E-145C-A516-90C3A03E283E}"/>
              </a:ext>
            </a:extLst>
          </p:cNvPr>
          <p:cNvSpPr>
            <a:spLocks noGrp="1"/>
          </p:cNvSpPr>
          <p:nvPr>
            <p:ph type="title"/>
          </p:nvPr>
        </p:nvSpPr>
        <p:spPr/>
        <p:txBody>
          <a:bodyPr/>
          <a:lstStyle/>
          <a:p>
            <a:r>
              <a:rPr lang="en-US" dirty="0"/>
              <a:t>Question 11 - Student Responses</a:t>
            </a:r>
          </a:p>
        </p:txBody>
      </p:sp>
      <p:graphicFrame>
        <p:nvGraphicFramePr>
          <p:cNvPr id="4" name="Table 3">
            <a:extLst>
              <a:ext uri="{FF2B5EF4-FFF2-40B4-BE49-F238E27FC236}">
                <a16:creationId xmlns:a16="http://schemas.microsoft.com/office/drawing/2014/main" id="{09C86B69-53F2-B09F-530C-11BE3196C2E8}"/>
              </a:ext>
            </a:extLst>
          </p:cNvPr>
          <p:cNvGraphicFramePr>
            <a:graphicFrameLocks noGrp="1"/>
          </p:cNvGraphicFramePr>
          <p:nvPr>
            <p:extLst>
              <p:ext uri="{D42A27DB-BD31-4B8C-83A1-F6EECF244321}">
                <p14:modId xmlns:p14="http://schemas.microsoft.com/office/powerpoint/2010/main" val="3707936586"/>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EF77FB31-94BC-B37A-9613-55C6A9287390}"/>
              </a:ext>
            </a:extLst>
          </p:cNvPr>
          <p:cNvPicPr>
            <a:picLocks noChangeAspect="1"/>
          </p:cNvPicPr>
          <p:nvPr/>
        </p:nvPicPr>
        <p:blipFill>
          <a:blip r:embed="rId3"/>
          <a:stretch>
            <a:fillRect/>
          </a:stretch>
        </p:blipFill>
        <p:spPr>
          <a:xfrm>
            <a:off x="1080000" y="1404000"/>
            <a:ext cx="314476" cy="330200"/>
          </a:xfrm>
          <a:prstGeom prst="rect">
            <a:avLst/>
          </a:prstGeom>
        </p:spPr>
      </p:pic>
      <p:graphicFrame>
        <p:nvGraphicFramePr>
          <p:cNvPr id="7" name="Table 6">
            <a:extLst>
              <a:ext uri="{FF2B5EF4-FFF2-40B4-BE49-F238E27FC236}">
                <a16:creationId xmlns:a16="http://schemas.microsoft.com/office/drawing/2014/main" id="{BB776FBE-CF8C-ADCA-DB30-CC213F7B993E}"/>
              </a:ext>
            </a:extLst>
          </p:cNvPr>
          <p:cNvGraphicFramePr>
            <a:graphicFrameLocks noGrp="1"/>
          </p:cNvGraphicFramePr>
          <p:nvPr>
            <p:extLst>
              <p:ext uri="{D42A27DB-BD31-4B8C-83A1-F6EECF244321}">
                <p14:modId xmlns:p14="http://schemas.microsoft.com/office/powerpoint/2010/main" val="4244597846"/>
              </p:ext>
            </p:extLst>
          </p:nvPr>
        </p:nvGraphicFramePr>
        <p:xfrm>
          <a:off x="7081484" y="12687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C9C2507D-321D-CC3D-6925-71805E9981B9}"/>
              </a:ext>
            </a:extLst>
          </p:cNvPr>
          <p:cNvPicPr>
            <a:picLocks noChangeAspect="1"/>
          </p:cNvPicPr>
          <p:nvPr/>
        </p:nvPicPr>
        <p:blipFill>
          <a:blip r:embed="rId3"/>
          <a:stretch>
            <a:fillRect/>
          </a:stretch>
        </p:blipFill>
        <p:spPr>
          <a:xfrm>
            <a:off x="7115269" y="1284719"/>
            <a:ext cx="314476" cy="330200"/>
          </a:xfrm>
          <a:prstGeom prst="rect">
            <a:avLst/>
          </a:prstGeom>
        </p:spPr>
      </p:pic>
      <p:pic>
        <p:nvPicPr>
          <p:cNvPr id="11" name="Picture 10" descr="A math equations on lined paper&#10;&#10;Description automatically generated">
            <a:extLst>
              <a:ext uri="{FF2B5EF4-FFF2-40B4-BE49-F238E27FC236}">
                <a16:creationId xmlns:a16="http://schemas.microsoft.com/office/drawing/2014/main" id="{9BDFB776-4AE2-0AEE-E69B-10E41B77731D}"/>
              </a:ext>
            </a:extLst>
          </p:cNvPr>
          <p:cNvPicPr>
            <a:picLocks noChangeAspect="1"/>
          </p:cNvPicPr>
          <p:nvPr/>
        </p:nvPicPr>
        <p:blipFill>
          <a:blip r:embed="rId4"/>
          <a:stretch>
            <a:fillRect/>
          </a:stretch>
        </p:blipFill>
        <p:spPr>
          <a:xfrm>
            <a:off x="1154539" y="1896533"/>
            <a:ext cx="3302000" cy="2794000"/>
          </a:xfrm>
          <a:prstGeom prst="rect">
            <a:avLst/>
          </a:prstGeom>
        </p:spPr>
      </p:pic>
      <p:pic>
        <p:nvPicPr>
          <p:cNvPr id="13" name="Picture 12" descr="A math equations on a lined paper&#10;&#10;Description automatically generated">
            <a:extLst>
              <a:ext uri="{FF2B5EF4-FFF2-40B4-BE49-F238E27FC236}">
                <a16:creationId xmlns:a16="http://schemas.microsoft.com/office/drawing/2014/main" id="{13021AD8-B144-8AC2-838F-850977E1D3E3}"/>
              </a:ext>
            </a:extLst>
          </p:cNvPr>
          <p:cNvPicPr>
            <a:picLocks noChangeAspect="1"/>
          </p:cNvPicPr>
          <p:nvPr/>
        </p:nvPicPr>
        <p:blipFill>
          <a:blip r:embed="rId5"/>
          <a:stretch>
            <a:fillRect/>
          </a:stretch>
        </p:blipFill>
        <p:spPr>
          <a:xfrm>
            <a:off x="1154539" y="4690533"/>
            <a:ext cx="3378200" cy="1663700"/>
          </a:xfrm>
          <a:prstGeom prst="rect">
            <a:avLst/>
          </a:prstGeom>
        </p:spPr>
      </p:pic>
      <p:sp>
        <p:nvSpPr>
          <p:cNvPr id="14" name="TextBox 13">
            <a:extLst>
              <a:ext uri="{FF2B5EF4-FFF2-40B4-BE49-F238E27FC236}">
                <a16:creationId xmlns:a16="http://schemas.microsoft.com/office/drawing/2014/main" id="{263B7643-65C1-0B30-9559-1FBC60497320}"/>
              </a:ext>
            </a:extLst>
          </p:cNvPr>
          <p:cNvSpPr txBox="1"/>
          <p:nvPr/>
        </p:nvSpPr>
        <p:spPr>
          <a:xfrm>
            <a:off x="1024838" y="1896533"/>
            <a:ext cx="3561403" cy="4457700"/>
          </a:xfrm>
          <a:prstGeom prst="rect">
            <a:avLst/>
          </a:prstGeom>
          <a:noFill/>
          <a:ln w="15875">
            <a:solidFill>
              <a:srgbClr val="CAD200"/>
            </a:solidFill>
          </a:ln>
        </p:spPr>
        <p:txBody>
          <a:bodyPr wrap="square" rtlCol="0">
            <a:spAutoFit/>
          </a:bodyPr>
          <a:lstStyle/>
          <a:p>
            <a:endParaRPr lang="en-US" dirty="0"/>
          </a:p>
        </p:txBody>
      </p:sp>
      <p:pic>
        <p:nvPicPr>
          <p:cNvPr id="16" name="Picture 15" descr="A math equations on lined paper&#10;&#10;Description automatically generated">
            <a:extLst>
              <a:ext uri="{FF2B5EF4-FFF2-40B4-BE49-F238E27FC236}">
                <a16:creationId xmlns:a16="http://schemas.microsoft.com/office/drawing/2014/main" id="{6F6C301E-3251-7A75-19FA-2E9E12BF6435}"/>
              </a:ext>
            </a:extLst>
          </p:cNvPr>
          <p:cNvPicPr>
            <a:picLocks noChangeAspect="1"/>
          </p:cNvPicPr>
          <p:nvPr/>
        </p:nvPicPr>
        <p:blipFill>
          <a:blip r:embed="rId6"/>
          <a:stretch>
            <a:fillRect/>
          </a:stretch>
        </p:blipFill>
        <p:spPr>
          <a:xfrm>
            <a:off x="6870104" y="1696386"/>
            <a:ext cx="3984161" cy="3547321"/>
          </a:xfrm>
          <a:prstGeom prst="rect">
            <a:avLst/>
          </a:prstGeom>
        </p:spPr>
      </p:pic>
      <p:pic>
        <p:nvPicPr>
          <p:cNvPr id="18" name="Picture 17" descr="A close-up of a notepad&#10;&#10;Description automatically generated">
            <a:extLst>
              <a:ext uri="{FF2B5EF4-FFF2-40B4-BE49-F238E27FC236}">
                <a16:creationId xmlns:a16="http://schemas.microsoft.com/office/drawing/2014/main" id="{91F1B418-B8C4-7BFE-AC71-B532E1455127}"/>
              </a:ext>
            </a:extLst>
          </p:cNvPr>
          <p:cNvPicPr>
            <a:picLocks noChangeAspect="1"/>
          </p:cNvPicPr>
          <p:nvPr/>
        </p:nvPicPr>
        <p:blipFill>
          <a:blip r:embed="rId7"/>
          <a:stretch>
            <a:fillRect/>
          </a:stretch>
        </p:blipFill>
        <p:spPr>
          <a:xfrm>
            <a:off x="6870104" y="5243707"/>
            <a:ext cx="3984161" cy="1532826"/>
          </a:xfrm>
          <a:prstGeom prst="rect">
            <a:avLst/>
          </a:prstGeom>
        </p:spPr>
      </p:pic>
      <p:sp>
        <p:nvSpPr>
          <p:cNvPr id="19" name="TextBox 18">
            <a:extLst>
              <a:ext uri="{FF2B5EF4-FFF2-40B4-BE49-F238E27FC236}">
                <a16:creationId xmlns:a16="http://schemas.microsoft.com/office/drawing/2014/main" id="{CBF307E7-9690-4E71-EBC2-6A860D8AE506}"/>
              </a:ext>
            </a:extLst>
          </p:cNvPr>
          <p:cNvSpPr txBox="1"/>
          <p:nvPr/>
        </p:nvSpPr>
        <p:spPr>
          <a:xfrm>
            <a:off x="6705600" y="1734200"/>
            <a:ext cx="4148665" cy="5042333"/>
          </a:xfrm>
          <a:prstGeom prst="rect">
            <a:avLst/>
          </a:prstGeom>
          <a:noFill/>
          <a:ln w="25400">
            <a:solidFill>
              <a:srgbClr val="CAD200"/>
            </a:solidFill>
          </a:ln>
        </p:spPr>
        <p:txBody>
          <a:bodyPr wrap="square" rtlCol="0">
            <a:spAutoFit/>
          </a:bodyPr>
          <a:lstStyle/>
          <a:p>
            <a:endParaRPr lang="en-US" dirty="0"/>
          </a:p>
        </p:txBody>
      </p:sp>
      <p:sp>
        <p:nvSpPr>
          <p:cNvPr id="3" name="Rectangle: Rounded Corners 2">
            <a:hlinkClick r:id="rId8" action="ppaction://hlinksldjump"/>
            <a:extLst>
              <a:ext uri="{FF2B5EF4-FFF2-40B4-BE49-F238E27FC236}">
                <a16:creationId xmlns:a16="http://schemas.microsoft.com/office/drawing/2014/main" id="{CE58580D-86ED-B0E8-A86A-5CA77B58CB65}"/>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3153971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D09A4-273E-145C-A516-90C3A03E283E}"/>
              </a:ext>
            </a:extLst>
          </p:cNvPr>
          <p:cNvSpPr>
            <a:spLocks noGrp="1"/>
          </p:cNvSpPr>
          <p:nvPr>
            <p:ph type="title"/>
          </p:nvPr>
        </p:nvSpPr>
        <p:spPr>
          <a:xfrm>
            <a:off x="746496" y="336198"/>
            <a:ext cx="10699007" cy="1122300"/>
          </a:xfrm>
        </p:spPr>
        <p:txBody>
          <a:bodyPr/>
          <a:lstStyle/>
          <a:p>
            <a:r>
              <a:rPr lang="en-US" dirty="0"/>
              <a:t>Question 11 - Student Responses</a:t>
            </a:r>
          </a:p>
        </p:txBody>
      </p:sp>
      <p:graphicFrame>
        <p:nvGraphicFramePr>
          <p:cNvPr id="5" name="Table 4">
            <a:extLst>
              <a:ext uri="{FF2B5EF4-FFF2-40B4-BE49-F238E27FC236}">
                <a16:creationId xmlns:a16="http://schemas.microsoft.com/office/drawing/2014/main" id="{165FF7A0-E8D1-62D4-F875-01D040C3D66E}"/>
              </a:ext>
            </a:extLst>
          </p:cNvPr>
          <p:cNvGraphicFramePr>
            <a:graphicFrameLocks noGrp="1"/>
          </p:cNvGraphicFramePr>
          <p:nvPr>
            <p:extLst>
              <p:ext uri="{D42A27DB-BD31-4B8C-83A1-F6EECF244321}">
                <p14:modId xmlns:p14="http://schemas.microsoft.com/office/powerpoint/2010/main" val="325750823"/>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7" name="Picture 6">
            <a:extLst>
              <a:ext uri="{FF2B5EF4-FFF2-40B4-BE49-F238E27FC236}">
                <a16:creationId xmlns:a16="http://schemas.microsoft.com/office/drawing/2014/main" id="{AD3B9F77-E0A0-AC5D-E31B-2216A2BCB3C2}"/>
              </a:ext>
            </a:extLst>
          </p:cNvPr>
          <p:cNvPicPr>
            <a:picLocks noChangeAspect="1"/>
          </p:cNvPicPr>
          <p:nvPr/>
        </p:nvPicPr>
        <p:blipFill>
          <a:blip r:embed="rId3"/>
          <a:stretch>
            <a:fillRect/>
          </a:stretch>
        </p:blipFill>
        <p:spPr>
          <a:xfrm>
            <a:off x="1080000" y="1404000"/>
            <a:ext cx="314476" cy="330200"/>
          </a:xfrm>
          <a:prstGeom prst="rect">
            <a:avLst/>
          </a:prstGeom>
        </p:spPr>
      </p:pic>
      <p:pic>
        <p:nvPicPr>
          <p:cNvPr id="10" name="Picture 9" descr="A math equations on a lined paper&#10;&#10;Description automatically generated">
            <a:extLst>
              <a:ext uri="{FF2B5EF4-FFF2-40B4-BE49-F238E27FC236}">
                <a16:creationId xmlns:a16="http://schemas.microsoft.com/office/drawing/2014/main" id="{C279DA7A-4FB2-FE4E-E407-9C57179E6169}"/>
              </a:ext>
            </a:extLst>
          </p:cNvPr>
          <p:cNvPicPr>
            <a:picLocks noChangeAspect="1"/>
          </p:cNvPicPr>
          <p:nvPr/>
        </p:nvPicPr>
        <p:blipFill>
          <a:blip r:embed="rId4"/>
          <a:srcRect b="61538"/>
          <a:stretch/>
        </p:blipFill>
        <p:spPr>
          <a:xfrm>
            <a:off x="1024837" y="4212167"/>
            <a:ext cx="4152900" cy="1524000"/>
          </a:xfrm>
          <a:prstGeom prst="rect">
            <a:avLst/>
          </a:prstGeom>
        </p:spPr>
      </p:pic>
      <p:pic>
        <p:nvPicPr>
          <p:cNvPr id="12" name="Picture 11" descr="A math equations on a lined paper&#10;&#10;Description automatically generated">
            <a:extLst>
              <a:ext uri="{FF2B5EF4-FFF2-40B4-BE49-F238E27FC236}">
                <a16:creationId xmlns:a16="http://schemas.microsoft.com/office/drawing/2014/main" id="{7F7D2FA1-82B8-D9EC-1A35-688318F9E1F8}"/>
              </a:ext>
            </a:extLst>
          </p:cNvPr>
          <p:cNvPicPr>
            <a:picLocks noChangeAspect="1"/>
          </p:cNvPicPr>
          <p:nvPr/>
        </p:nvPicPr>
        <p:blipFill>
          <a:blip r:embed="rId5"/>
          <a:stretch>
            <a:fillRect/>
          </a:stretch>
        </p:blipFill>
        <p:spPr>
          <a:xfrm>
            <a:off x="6570133" y="3666067"/>
            <a:ext cx="5181600" cy="2616200"/>
          </a:xfrm>
          <a:prstGeom prst="rect">
            <a:avLst/>
          </a:prstGeom>
        </p:spPr>
      </p:pic>
      <p:pic>
        <p:nvPicPr>
          <p:cNvPr id="15" name="Picture 14" descr="A math equations on a lined paper&#10;&#10;Description automatically generated">
            <a:extLst>
              <a:ext uri="{FF2B5EF4-FFF2-40B4-BE49-F238E27FC236}">
                <a16:creationId xmlns:a16="http://schemas.microsoft.com/office/drawing/2014/main" id="{8745B9D1-2B2D-1596-8295-E21F162A05D9}"/>
              </a:ext>
            </a:extLst>
          </p:cNvPr>
          <p:cNvPicPr>
            <a:picLocks noChangeAspect="1"/>
          </p:cNvPicPr>
          <p:nvPr/>
        </p:nvPicPr>
        <p:blipFill>
          <a:blip r:embed="rId4"/>
          <a:srcRect t="39744"/>
          <a:stretch/>
        </p:blipFill>
        <p:spPr>
          <a:xfrm>
            <a:off x="6570132" y="1278467"/>
            <a:ext cx="5153711" cy="2387600"/>
          </a:xfrm>
          <a:prstGeom prst="rect">
            <a:avLst/>
          </a:prstGeom>
        </p:spPr>
      </p:pic>
      <p:pic>
        <p:nvPicPr>
          <p:cNvPr id="17" name="Picture 16" descr="A diagram of a triangle&#10;&#10;Description automatically generated">
            <a:extLst>
              <a:ext uri="{FF2B5EF4-FFF2-40B4-BE49-F238E27FC236}">
                <a16:creationId xmlns:a16="http://schemas.microsoft.com/office/drawing/2014/main" id="{3937522F-05DB-2C4B-05FD-FD2E6C32F969}"/>
              </a:ext>
            </a:extLst>
          </p:cNvPr>
          <p:cNvPicPr>
            <a:picLocks noChangeAspect="1"/>
          </p:cNvPicPr>
          <p:nvPr/>
        </p:nvPicPr>
        <p:blipFill>
          <a:blip r:embed="rId6"/>
          <a:stretch>
            <a:fillRect/>
          </a:stretch>
        </p:blipFill>
        <p:spPr>
          <a:xfrm>
            <a:off x="1024837" y="2028776"/>
            <a:ext cx="3843495" cy="2082800"/>
          </a:xfrm>
          <a:prstGeom prst="rect">
            <a:avLst/>
          </a:prstGeom>
        </p:spPr>
      </p:pic>
      <p:sp>
        <p:nvSpPr>
          <p:cNvPr id="18" name="TextBox 17">
            <a:extLst>
              <a:ext uri="{FF2B5EF4-FFF2-40B4-BE49-F238E27FC236}">
                <a16:creationId xmlns:a16="http://schemas.microsoft.com/office/drawing/2014/main" id="{1565174A-CCA4-297A-75FA-54716F2F95EB}"/>
              </a:ext>
            </a:extLst>
          </p:cNvPr>
          <p:cNvSpPr txBox="1"/>
          <p:nvPr/>
        </p:nvSpPr>
        <p:spPr>
          <a:xfrm>
            <a:off x="746496" y="2028776"/>
            <a:ext cx="4553637" cy="3982557"/>
          </a:xfrm>
          <a:prstGeom prst="rect">
            <a:avLst/>
          </a:prstGeom>
          <a:noFill/>
          <a:ln w="25400">
            <a:solidFill>
              <a:srgbClr val="CAD200"/>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27C5D32B-FD57-DB41-5143-5F82670FD5E6}"/>
              </a:ext>
            </a:extLst>
          </p:cNvPr>
          <p:cNvSpPr txBox="1"/>
          <p:nvPr/>
        </p:nvSpPr>
        <p:spPr>
          <a:xfrm>
            <a:off x="6258740" y="1278467"/>
            <a:ext cx="5520267" cy="5122333"/>
          </a:xfrm>
          <a:prstGeom prst="rect">
            <a:avLst/>
          </a:prstGeom>
          <a:noFill/>
          <a:ln w="22225">
            <a:solidFill>
              <a:srgbClr val="CAD200"/>
            </a:solidFill>
          </a:ln>
        </p:spPr>
        <p:txBody>
          <a:bodyPr wrap="square" rtlCol="0">
            <a:spAutoFit/>
          </a:bodyPr>
          <a:lstStyle/>
          <a:p>
            <a:endParaRPr lang="en-US" dirty="0"/>
          </a:p>
        </p:txBody>
      </p:sp>
      <p:sp>
        <p:nvSpPr>
          <p:cNvPr id="3" name="Rectangle: Rounded Corners 2">
            <a:hlinkClick r:id="rId7" action="ppaction://hlinksldjump"/>
            <a:extLst>
              <a:ext uri="{FF2B5EF4-FFF2-40B4-BE49-F238E27FC236}">
                <a16:creationId xmlns:a16="http://schemas.microsoft.com/office/drawing/2014/main" id="{4CBC099F-777B-B70E-61C5-565F89C21AD5}"/>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9629730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D09A4-273E-145C-A516-90C3A03E283E}"/>
              </a:ext>
            </a:extLst>
          </p:cNvPr>
          <p:cNvSpPr>
            <a:spLocks noGrp="1"/>
          </p:cNvSpPr>
          <p:nvPr>
            <p:ph type="title"/>
          </p:nvPr>
        </p:nvSpPr>
        <p:spPr/>
        <p:txBody>
          <a:bodyPr/>
          <a:lstStyle/>
          <a:p>
            <a:r>
              <a:rPr lang="en-US" dirty="0"/>
              <a:t>Question 11 and mark scheme</a:t>
            </a:r>
          </a:p>
        </p:txBody>
      </p:sp>
      <p:sp>
        <p:nvSpPr>
          <p:cNvPr id="4" name="Rectangle: Rounded Corners 12">
            <a:hlinkClick r:id="rId2" action="ppaction://hlinksldjump"/>
            <a:extLst>
              <a:ext uri="{FF2B5EF4-FFF2-40B4-BE49-F238E27FC236}">
                <a16:creationId xmlns:a16="http://schemas.microsoft.com/office/drawing/2014/main" id="{7093322F-9343-3255-0E28-D5E61AD0D7CC}"/>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6" name="Picture 5" descr="A table with equations and numbers&#10;&#10;Description automatically generated">
            <a:extLst>
              <a:ext uri="{FF2B5EF4-FFF2-40B4-BE49-F238E27FC236}">
                <a16:creationId xmlns:a16="http://schemas.microsoft.com/office/drawing/2014/main" id="{F6F7FC87-7D4B-3589-40FE-4F38FFED9224}"/>
              </a:ext>
            </a:extLst>
          </p:cNvPr>
          <p:cNvPicPr>
            <a:picLocks noChangeAspect="1"/>
          </p:cNvPicPr>
          <p:nvPr/>
        </p:nvPicPr>
        <p:blipFill>
          <a:blip r:embed="rId3"/>
          <a:stretch>
            <a:fillRect/>
          </a:stretch>
        </p:blipFill>
        <p:spPr>
          <a:xfrm>
            <a:off x="150283" y="1699598"/>
            <a:ext cx="5556250" cy="4023869"/>
          </a:xfrm>
          <a:prstGeom prst="rect">
            <a:avLst/>
          </a:prstGeom>
        </p:spPr>
      </p:pic>
      <p:pic>
        <p:nvPicPr>
          <p:cNvPr id="8" name="Picture 7" descr="A diagram of a circle&#10;&#10;Description automatically generated">
            <a:extLst>
              <a:ext uri="{FF2B5EF4-FFF2-40B4-BE49-F238E27FC236}">
                <a16:creationId xmlns:a16="http://schemas.microsoft.com/office/drawing/2014/main" id="{E7150466-4F08-D94E-1F65-A4D199F0B28C}"/>
              </a:ext>
            </a:extLst>
          </p:cNvPr>
          <p:cNvPicPr>
            <a:picLocks noChangeAspect="1"/>
          </p:cNvPicPr>
          <p:nvPr/>
        </p:nvPicPr>
        <p:blipFill>
          <a:blip r:embed="rId4"/>
          <a:stretch>
            <a:fillRect/>
          </a:stretch>
        </p:blipFill>
        <p:spPr>
          <a:xfrm>
            <a:off x="6096000" y="1845733"/>
            <a:ext cx="5556250" cy="3877733"/>
          </a:xfrm>
          <a:prstGeom prst="rect">
            <a:avLst/>
          </a:prstGeom>
        </p:spPr>
      </p:pic>
      <p:sp>
        <p:nvSpPr>
          <p:cNvPr id="9" name="TextBox 8">
            <a:extLst>
              <a:ext uri="{FF2B5EF4-FFF2-40B4-BE49-F238E27FC236}">
                <a16:creationId xmlns:a16="http://schemas.microsoft.com/office/drawing/2014/main" id="{F3ECF9AF-A01D-5A71-33BD-205DA00B5E20}"/>
              </a:ext>
            </a:extLst>
          </p:cNvPr>
          <p:cNvSpPr txBox="1"/>
          <p:nvPr/>
        </p:nvSpPr>
        <p:spPr>
          <a:xfrm>
            <a:off x="150283" y="1699598"/>
            <a:ext cx="5556250" cy="4023868"/>
          </a:xfrm>
          <a:prstGeom prst="rect">
            <a:avLst/>
          </a:prstGeom>
          <a:noFill/>
          <a:ln w="25400">
            <a:solidFill>
              <a:srgbClr val="CAD200"/>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AC4B15F0-99F1-500D-352B-325FC74244CB}"/>
              </a:ext>
            </a:extLst>
          </p:cNvPr>
          <p:cNvSpPr txBox="1"/>
          <p:nvPr/>
        </p:nvSpPr>
        <p:spPr>
          <a:xfrm>
            <a:off x="5977467" y="1699598"/>
            <a:ext cx="5674783" cy="4023868"/>
          </a:xfrm>
          <a:prstGeom prst="rect">
            <a:avLst/>
          </a:prstGeom>
          <a:noFill/>
          <a:ln w="25400">
            <a:solidFill>
              <a:srgbClr val="CAD200"/>
            </a:solidFill>
          </a:ln>
        </p:spPr>
        <p:txBody>
          <a:bodyPr wrap="square" rtlCol="0">
            <a:spAutoFit/>
          </a:bodyPr>
          <a:lstStyle/>
          <a:p>
            <a:endParaRPr lang="en-US" dirty="0"/>
          </a:p>
        </p:txBody>
      </p:sp>
    </p:spTree>
    <p:extLst>
      <p:ext uri="{BB962C8B-B14F-4D97-AF65-F5344CB8AC3E}">
        <p14:creationId xmlns:p14="http://schemas.microsoft.com/office/powerpoint/2010/main" val="1883825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2">
            <a:hlinkClick r:id="rId2" action="ppaction://hlinksldjump"/>
            <a:extLst>
              <a:ext uri="{FF2B5EF4-FFF2-40B4-BE49-F238E27FC236}">
                <a16:creationId xmlns:a16="http://schemas.microsoft.com/office/drawing/2014/main" id="{3F135D36-C25A-5AC0-14F2-A9CB5B3D4598}"/>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6" name="Picture 5" descr="A table with equations and numbers&#10;&#10;Description automatically generated">
            <a:extLst>
              <a:ext uri="{FF2B5EF4-FFF2-40B4-BE49-F238E27FC236}">
                <a16:creationId xmlns:a16="http://schemas.microsoft.com/office/drawing/2014/main" id="{807A17A7-65D2-D06E-F26D-1B7D9F04CB51}"/>
              </a:ext>
            </a:extLst>
          </p:cNvPr>
          <p:cNvPicPr>
            <a:picLocks noChangeAspect="1"/>
          </p:cNvPicPr>
          <p:nvPr/>
        </p:nvPicPr>
        <p:blipFill>
          <a:blip r:embed="rId3"/>
          <a:stretch>
            <a:fillRect/>
          </a:stretch>
        </p:blipFill>
        <p:spPr>
          <a:xfrm>
            <a:off x="165600" y="1259332"/>
            <a:ext cx="4421717" cy="3211068"/>
          </a:xfrm>
          <a:prstGeom prst="rect">
            <a:avLst/>
          </a:prstGeom>
        </p:spPr>
      </p:pic>
      <p:graphicFrame>
        <p:nvGraphicFramePr>
          <p:cNvPr id="7" name="Table 6">
            <a:extLst>
              <a:ext uri="{FF2B5EF4-FFF2-40B4-BE49-F238E27FC236}">
                <a16:creationId xmlns:a16="http://schemas.microsoft.com/office/drawing/2014/main" id="{3004C560-2CDC-01BA-D0C3-BBC9B2171B45}"/>
              </a:ext>
            </a:extLst>
          </p:cNvPr>
          <p:cNvGraphicFramePr>
            <a:graphicFrameLocks noGrp="1"/>
          </p:cNvGraphicFramePr>
          <p:nvPr>
            <p:extLst>
              <p:ext uri="{D42A27DB-BD31-4B8C-83A1-F6EECF244321}">
                <p14:modId xmlns:p14="http://schemas.microsoft.com/office/powerpoint/2010/main" val="2413402875"/>
              </p:ext>
            </p:extLst>
          </p:nvPr>
        </p:nvGraphicFramePr>
        <p:xfrm>
          <a:off x="3700304" y="292812"/>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B41D3A8C-F3D5-0E72-30B0-0100137787AF}"/>
              </a:ext>
            </a:extLst>
          </p:cNvPr>
          <p:cNvPicPr>
            <a:picLocks noChangeAspect="1"/>
          </p:cNvPicPr>
          <p:nvPr/>
        </p:nvPicPr>
        <p:blipFill>
          <a:blip r:embed="rId4"/>
          <a:stretch>
            <a:fillRect/>
          </a:stretch>
        </p:blipFill>
        <p:spPr>
          <a:xfrm>
            <a:off x="3780000" y="288000"/>
            <a:ext cx="314476" cy="330200"/>
          </a:xfrm>
          <a:prstGeom prst="rect">
            <a:avLst/>
          </a:prstGeom>
        </p:spPr>
      </p:pic>
      <p:sp>
        <p:nvSpPr>
          <p:cNvPr id="10" name="TextBox 9">
            <a:extLst>
              <a:ext uri="{FF2B5EF4-FFF2-40B4-BE49-F238E27FC236}">
                <a16:creationId xmlns:a16="http://schemas.microsoft.com/office/drawing/2014/main" id="{185F8C95-E6D5-1088-0903-F08DA98A7EF8}"/>
              </a:ext>
            </a:extLst>
          </p:cNvPr>
          <p:cNvSpPr txBox="1"/>
          <p:nvPr/>
        </p:nvSpPr>
        <p:spPr>
          <a:xfrm>
            <a:off x="608051" y="4731682"/>
            <a:ext cx="2563603" cy="1015663"/>
          </a:xfrm>
          <a:prstGeom prst="rect">
            <a:avLst/>
          </a:prstGeom>
          <a:solidFill>
            <a:schemeClr val="tx2">
              <a:lumMod val="20000"/>
              <a:lumOff val="80000"/>
            </a:schemeClr>
          </a:solidFill>
        </p:spPr>
        <p:txBody>
          <a:bodyPr wrap="square" rtlCol="0">
            <a:spAutoFit/>
          </a:bodyPr>
          <a:lstStyle/>
          <a:p>
            <a:r>
              <a:rPr lang="en-GB" sz="1500" dirty="0"/>
              <a:t>B1: Deduces angle </a:t>
            </a:r>
            <a:r>
              <a:rPr lang="en-GB" sz="1500" i="1" dirty="0"/>
              <a:t>BAO</a:t>
            </a:r>
            <a:r>
              <a:rPr lang="en-GB" sz="1500" dirty="0"/>
              <a:t> (or angle </a:t>
            </a:r>
            <a:r>
              <a:rPr lang="en-GB" sz="1500" i="1" dirty="0"/>
              <a:t>BOA</a:t>
            </a:r>
            <a:r>
              <a:rPr lang="en-GB" sz="1500" dirty="0"/>
              <a:t>) is 60. Seen embedded in their triangle calculation or in the sector</a:t>
            </a:r>
          </a:p>
        </p:txBody>
      </p:sp>
      <p:pic>
        <p:nvPicPr>
          <p:cNvPr id="12" name="Picture 11" descr="A math equations on lined paper&#10;&#10;Description automatically generated">
            <a:extLst>
              <a:ext uri="{FF2B5EF4-FFF2-40B4-BE49-F238E27FC236}">
                <a16:creationId xmlns:a16="http://schemas.microsoft.com/office/drawing/2014/main" id="{0FAB9AC7-D4AC-EC0D-7264-D617E403A791}"/>
              </a:ext>
            </a:extLst>
          </p:cNvPr>
          <p:cNvPicPr>
            <a:picLocks noChangeAspect="1"/>
          </p:cNvPicPr>
          <p:nvPr/>
        </p:nvPicPr>
        <p:blipFill>
          <a:blip r:embed="rId5"/>
          <a:stretch>
            <a:fillRect/>
          </a:stretch>
        </p:blipFill>
        <p:spPr>
          <a:xfrm>
            <a:off x="4827786" y="1542570"/>
            <a:ext cx="3367947" cy="2971800"/>
          </a:xfrm>
          <a:prstGeom prst="rect">
            <a:avLst/>
          </a:prstGeom>
        </p:spPr>
      </p:pic>
      <p:pic>
        <p:nvPicPr>
          <p:cNvPr id="14" name="Picture 13" descr="A math equations on lined paper&#10;&#10;Description automatically generated">
            <a:extLst>
              <a:ext uri="{FF2B5EF4-FFF2-40B4-BE49-F238E27FC236}">
                <a16:creationId xmlns:a16="http://schemas.microsoft.com/office/drawing/2014/main" id="{99F3F5D9-48D0-7422-D392-2DEB1666A6E7}"/>
              </a:ext>
            </a:extLst>
          </p:cNvPr>
          <p:cNvPicPr>
            <a:picLocks noChangeAspect="1"/>
          </p:cNvPicPr>
          <p:nvPr/>
        </p:nvPicPr>
        <p:blipFill>
          <a:blip r:embed="rId6"/>
          <a:stretch>
            <a:fillRect/>
          </a:stretch>
        </p:blipFill>
        <p:spPr>
          <a:xfrm>
            <a:off x="8436202" y="2126770"/>
            <a:ext cx="3522133" cy="1803400"/>
          </a:xfrm>
          <a:prstGeom prst="rect">
            <a:avLst/>
          </a:prstGeom>
        </p:spPr>
      </p:pic>
      <p:sp>
        <p:nvSpPr>
          <p:cNvPr id="16" name="Rectangle: Rounded Corners 6">
            <a:extLst>
              <a:ext uri="{FF2B5EF4-FFF2-40B4-BE49-F238E27FC236}">
                <a16:creationId xmlns:a16="http://schemas.microsoft.com/office/drawing/2014/main" id="{3A0B8A92-32D8-4D3C-DFC7-F26A91D4F098}"/>
              </a:ext>
            </a:extLst>
          </p:cNvPr>
          <p:cNvSpPr/>
          <p:nvPr/>
        </p:nvSpPr>
        <p:spPr>
          <a:xfrm>
            <a:off x="10767009" y="441675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1/4</a:t>
            </a:r>
          </a:p>
        </p:txBody>
      </p:sp>
      <p:sp>
        <p:nvSpPr>
          <p:cNvPr id="17" name="Rectangle: Rounded Corners 26">
            <a:extLst>
              <a:ext uri="{FF2B5EF4-FFF2-40B4-BE49-F238E27FC236}">
                <a16:creationId xmlns:a16="http://schemas.microsoft.com/office/drawing/2014/main" id="{BF88B665-2AEF-449F-5A02-D686B24F0FAB}"/>
              </a:ext>
            </a:extLst>
          </p:cNvPr>
          <p:cNvSpPr/>
          <p:nvPr/>
        </p:nvSpPr>
        <p:spPr>
          <a:xfrm>
            <a:off x="7479074" y="31874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8" name="TextBox 17">
            <a:extLst>
              <a:ext uri="{FF2B5EF4-FFF2-40B4-BE49-F238E27FC236}">
                <a16:creationId xmlns:a16="http://schemas.microsoft.com/office/drawing/2014/main" id="{D57647B0-F5DA-3BE9-5655-BEE894379D91}"/>
              </a:ext>
            </a:extLst>
          </p:cNvPr>
          <p:cNvSpPr txBox="1"/>
          <p:nvPr/>
        </p:nvSpPr>
        <p:spPr>
          <a:xfrm>
            <a:off x="3305515" y="4917345"/>
            <a:ext cx="2563603" cy="1477328"/>
          </a:xfrm>
          <a:prstGeom prst="rect">
            <a:avLst/>
          </a:prstGeom>
          <a:solidFill>
            <a:schemeClr val="accent2">
              <a:lumMod val="20000"/>
              <a:lumOff val="80000"/>
            </a:schemeClr>
          </a:solidFill>
        </p:spPr>
        <p:txBody>
          <a:bodyPr wrap="square" rtlCol="0">
            <a:spAutoFit/>
          </a:bodyPr>
          <a:lstStyle/>
          <a:p>
            <a:r>
              <a:rPr lang="en-GB" sz="1500" dirty="0"/>
              <a:t>M0: No correct process seen to find the area of the required segment or of </a:t>
            </a:r>
            <a:r>
              <a:rPr lang="en-GB" sz="1500" i="1" dirty="0"/>
              <a:t>AOB</a:t>
            </a:r>
            <a:r>
              <a:rPr lang="en-GB" sz="1500" dirty="0"/>
              <a:t>. Their 5/3 does not come from any clear method and is likely to be an arc length calculation</a:t>
            </a:r>
          </a:p>
        </p:txBody>
      </p:sp>
      <p:sp>
        <p:nvSpPr>
          <p:cNvPr id="19" name="Rectangle: Rounded Corners 26">
            <a:extLst>
              <a:ext uri="{FF2B5EF4-FFF2-40B4-BE49-F238E27FC236}">
                <a16:creationId xmlns:a16="http://schemas.microsoft.com/office/drawing/2014/main" id="{BDBA1ADA-C0E8-82AB-FAA1-F00F02DF1B66}"/>
              </a:ext>
            </a:extLst>
          </p:cNvPr>
          <p:cNvSpPr/>
          <p:nvPr/>
        </p:nvSpPr>
        <p:spPr>
          <a:xfrm>
            <a:off x="5355155" y="355773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0" name="TextBox 19">
            <a:extLst>
              <a:ext uri="{FF2B5EF4-FFF2-40B4-BE49-F238E27FC236}">
                <a16:creationId xmlns:a16="http://schemas.microsoft.com/office/drawing/2014/main" id="{EB921436-8DC1-F0EA-AC73-FFBE42756529}"/>
              </a:ext>
            </a:extLst>
          </p:cNvPr>
          <p:cNvSpPr txBox="1"/>
          <p:nvPr/>
        </p:nvSpPr>
        <p:spPr>
          <a:xfrm>
            <a:off x="6295606" y="4934732"/>
            <a:ext cx="2563603" cy="323165"/>
          </a:xfrm>
          <a:prstGeom prst="rect">
            <a:avLst/>
          </a:prstGeom>
          <a:solidFill>
            <a:schemeClr val="accent2">
              <a:lumMod val="20000"/>
              <a:lumOff val="80000"/>
            </a:schemeClr>
          </a:solidFill>
        </p:spPr>
        <p:txBody>
          <a:bodyPr wrap="square" rtlCol="0">
            <a:spAutoFit/>
          </a:bodyPr>
          <a:lstStyle/>
          <a:p>
            <a:r>
              <a:rPr lang="en-GB" sz="1500" dirty="0"/>
              <a:t>dM0: Follows M0</a:t>
            </a:r>
          </a:p>
        </p:txBody>
      </p:sp>
      <p:sp>
        <p:nvSpPr>
          <p:cNvPr id="21" name="TextBox 20">
            <a:extLst>
              <a:ext uri="{FF2B5EF4-FFF2-40B4-BE49-F238E27FC236}">
                <a16:creationId xmlns:a16="http://schemas.microsoft.com/office/drawing/2014/main" id="{08788CBB-0729-F1A1-AA54-1E767AF96C3B}"/>
              </a:ext>
            </a:extLst>
          </p:cNvPr>
          <p:cNvSpPr txBox="1"/>
          <p:nvPr/>
        </p:nvSpPr>
        <p:spPr>
          <a:xfrm>
            <a:off x="6295606" y="5576246"/>
            <a:ext cx="2563603"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22" name="Rectangle: Rounded Corners 26">
            <a:extLst>
              <a:ext uri="{FF2B5EF4-FFF2-40B4-BE49-F238E27FC236}">
                <a16:creationId xmlns:a16="http://schemas.microsoft.com/office/drawing/2014/main" id="{7BF3DADA-B557-964F-DF71-034B876F4F9C}"/>
              </a:ext>
            </a:extLst>
          </p:cNvPr>
          <p:cNvSpPr/>
          <p:nvPr/>
        </p:nvSpPr>
        <p:spPr>
          <a:xfrm>
            <a:off x="11011604" y="2316528"/>
            <a:ext cx="515907"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23" name="Rectangle: Rounded Corners 26">
            <a:extLst>
              <a:ext uri="{FF2B5EF4-FFF2-40B4-BE49-F238E27FC236}">
                <a16:creationId xmlns:a16="http://schemas.microsoft.com/office/drawing/2014/main" id="{A3A8E1FD-EF5D-8538-FF78-396293D42144}"/>
              </a:ext>
            </a:extLst>
          </p:cNvPr>
          <p:cNvSpPr/>
          <p:nvPr/>
        </p:nvSpPr>
        <p:spPr>
          <a:xfrm>
            <a:off x="8434281" y="335099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Tree>
    <p:extLst>
      <p:ext uri="{BB962C8B-B14F-4D97-AF65-F5344CB8AC3E}">
        <p14:creationId xmlns:p14="http://schemas.microsoft.com/office/powerpoint/2010/main" val="195450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up of a notebook&#10;&#10;Description automatically generated">
            <a:extLst>
              <a:ext uri="{FF2B5EF4-FFF2-40B4-BE49-F238E27FC236}">
                <a16:creationId xmlns:a16="http://schemas.microsoft.com/office/drawing/2014/main" id="{6A248998-96DE-C1BF-8FC5-B9E5621C1D09}"/>
              </a:ext>
            </a:extLst>
          </p:cNvPr>
          <p:cNvPicPr>
            <a:picLocks noChangeAspect="1"/>
          </p:cNvPicPr>
          <p:nvPr/>
        </p:nvPicPr>
        <p:blipFill>
          <a:blip r:embed="rId2"/>
          <a:stretch>
            <a:fillRect/>
          </a:stretch>
        </p:blipFill>
        <p:spPr>
          <a:xfrm>
            <a:off x="8412788" y="2123525"/>
            <a:ext cx="3434488" cy="1803400"/>
          </a:xfrm>
          <a:prstGeom prst="rect">
            <a:avLst/>
          </a:prstGeom>
        </p:spPr>
      </p:pic>
      <p:pic>
        <p:nvPicPr>
          <p:cNvPr id="3" name="Picture 2" descr="A math equations on lined paper&#10;&#10;Description automatically generated">
            <a:extLst>
              <a:ext uri="{FF2B5EF4-FFF2-40B4-BE49-F238E27FC236}">
                <a16:creationId xmlns:a16="http://schemas.microsoft.com/office/drawing/2014/main" id="{A761CA9D-3A8A-D154-6BFD-5F2F186694CB}"/>
              </a:ext>
            </a:extLst>
          </p:cNvPr>
          <p:cNvPicPr>
            <a:picLocks noChangeAspect="1"/>
          </p:cNvPicPr>
          <p:nvPr/>
        </p:nvPicPr>
        <p:blipFill>
          <a:blip r:embed="rId3"/>
          <a:stretch>
            <a:fillRect/>
          </a:stretch>
        </p:blipFill>
        <p:spPr>
          <a:xfrm>
            <a:off x="4912207" y="1134489"/>
            <a:ext cx="3283526" cy="3335911"/>
          </a:xfrm>
          <a:prstGeom prst="rect">
            <a:avLst/>
          </a:prstGeom>
        </p:spPr>
      </p:pic>
      <p:sp>
        <p:nvSpPr>
          <p:cNvPr id="4" name="Rectangle: Rounded Corners 12">
            <a:hlinkClick r:id="rId4" action="ppaction://hlinksldjump"/>
            <a:extLst>
              <a:ext uri="{FF2B5EF4-FFF2-40B4-BE49-F238E27FC236}">
                <a16:creationId xmlns:a16="http://schemas.microsoft.com/office/drawing/2014/main" id="{3F135D36-C25A-5AC0-14F2-A9CB5B3D4598}"/>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6" name="Picture 5" descr="A table with equations and numbers&#10;&#10;Description automatically generated">
            <a:extLst>
              <a:ext uri="{FF2B5EF4-FFF2-40B4-BE49-F238E27FC236}">
                <a16:creationId xmlns:a16="http://schemas.microsoft.com/office/drawing/2014/main" id="{807A17A7-65D2-D06E-F26D-1B7D9F04CB51}"/>
              </a:ext>
            </a:extLst>
          </p:cNvPr>
          <p:cNvPicPr>
            <a:picLocks noChangeAspect="1"/>
          </p:cNvPicPr>
          <p:nvPr/>
        </p:nvPicPr>
        <p:blipFill>
          <a:blip r:embed="rId5"/>
          <a:stretch>
            <a:fillRect/>
          </a:stretch>
        </p:blipFill>
        <p:spPr>
          <a:xfrm>
            <a:off x="165600" y="1259332"/>
            <a:ext cx="4421717" cy="3211068"/>
          </a:xfrm>
          <a:prstGeom prst="rect">
            <a:avLst/>
          </a:prstGeom>
        </p:spPr>
      </p:pic>
      <p:graphicFrame>
        <p:nvGraphicFramePr>
          <p:cNvPr id="7" name="Table 6">
            <a:extLst>
              <a:ext uri="{FF2B5EF4-FFF2-40B4-BE49-F238E27FC236}">
                <a16:creationId xmlns:a16="http://schemas.microsoft.com/office/drawing/2014/main" id="{3004C560-2CDC-01BA-D0C3-BBC9B2171B45}"/>
              </a:ext>
            </a:extLst>
          </p:cNvPr>
          <p:cNvGraphicFramePr>
            <a:graphicFrameLocks noGrp="1"/>
          </p:cNvGraphicFramePr>
          <p:nvPr>
            <p:extLst>
              <p:ext uri="{D42A27DB-BD31-4B8C-83A1-F6EECF244321}">
                <p14:modId xmlns:p14="http://schemas.microsoft.com/office/powerpoint/2010/main" val="3565948166"/>
              </p:ext>
            </p:extLst>
          </p:nvPr>
        </p:nvGraphicFramePr>
        <p:xfrm>
          <a:off x="3700304" y="292812"/>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B41D3A8C-F3D5-0E72-30B0-0100137787AF}"/>
              </a:ext>
            </a:extLst>
          </p:cNvPr>
          <p:cNvPicPr>
            <a:picLocks noChangeAspect="1"/>
          </p:cNvPicPr>
          <p:nvPr/>
        </p:nvPicPr>
        <p:blipFill>
          <a:blip r:embed="rId6"/>
          <a:stretch>
            <a:fillRect/>
          </a:stretch>
        </p:blipFill>
        <p:spPr>
          <a:xfrm>
            <a:off x="3780000" y="288000"/>
            <a:ext cx="314476" cy="330200"/>
          </a:xfrm>
          <a:prstGeom prst="rect">
            <a:avLst/>
          </a:prstGeom>
        </p:spPr>
      </p:pic>
      <p:sp>
        <p:nvSpPr>
          <p:cNvPr id="10" name="TextBox 9">
            <a:extLst>
              <a:ext uri="{FF2B5EF4-FFF2-40B4-BE49-F238E27FC236}">
                <a16:creationId xmlns:a16="http://schemas.microsoft.com/office/drawing/2014/main" id="{185F8C95-E6D5-1088-0903-F08DA98A7EF8}"/>
              </a:ext>
            </a:extLst>
          </p:cNvPr>
          <p:cNvSpPr txBox="1"/>
          <p:nvPr/>
        </p:nvSpPr>
        <p:spPr>
          <a:xfrm>
            <a:off x="641494" y="4981877"/>
            <a:ext cx="2563603" cy="1015663"/>
          </a:xfrm>
          <a:prstGeom prst="rect">
            <a:avLst/>
          </a:prstGeom>
          <a:solidFill>
            <a:schemeClr val="tx2">
              <a:lumMod val="20000"/>
              <a:lumOff val="80000"/>
            </a:schemeClr>
          </a:solidFill>
        </p:spPr>
        <p:txBody>
          <a:bodyPr wrap="square" rtlCol="0">
            <a:spAutoFit/>
          </a:bodyPr>
          <a:lstStyle/>
          <a:p>
            <a:r>
              <a:rPr lang="en-GB" sz="1500" dirty="0"/>
              <a:t>B1: Deduces angle </a:t>
            </a:r>
            <a:r>
              <a:rPr lang="en-GB" sz="1500" i="1" dirty="0"/>
              <a:t>BAO</a:t>
            </a:r>
            <a:r>
              <a:rPr lang="en-GB" sz="1500" dirty="0"/>
              <a:t> (or angle </a:t>
            </a:r>
            <a:r>
              <a:rPr lang="en-GB" sz="1500" i="1" dirty="0"/>
              <a:t>BOA</a:t>
            </a:r>
            <a:r>
              <a:rPr lang="en-GB" sz="1500" dirty="0"/>
              <a:t>) is </a:t>
            </a:r>
            <a:r>
              <a:rPr lang="el-GR" sz="1500" dirty="0"/>
              <a:t>π</a:t>
            </a:r>
            <a:r>
              <a:rPr lang="en-GB" sz="1500" dirty="0"/>
              <a:t>/3 implied by </a:t>
            </a:r>
            <a:r>
              <a:rPr lang="el-GR" sz="1500" dirty="0"/>
              <a:t>π</a:t>
            </a:r>
            <a:r>
              <a:rPr lang="en-GB" sz="1500" dirty="0"/>
              <a:t>/3 embedded in their calculations</a:t>
            </a:r>
          </a:p>
        </p:txBody>
      </p:sp>
      <p:sp>
        <p:nvSpPr>
          <p:cNvPr id="16" name="Rectangle: Rounded Corners 6">
            <a:extLst>
              <a:ext uri="{FF2B5EF4-FFF2-40B4-BE49-F238E27FC236}">
                <a16:creationId xmlns:a16="http://schemas.microsoft.com/office/drawing/2014/main" id="{3A0B8A92-32D8-4D3C-DFC7-F26A91D4F098}"/>
              </a:ext>
            </a:extLst>
          </p:cNvPr>
          <p:cNvSpPr/>
          <p:nvPr/>
        </p:nvSpPr>
        <p:spPr>
          <a:xfrm>
            <a:off x="11012112" y="600862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2/4</a:t>
            </a:r>
          </a:p>
        </p:txBody>
      </p:sp>
      <p:sp>
        <p:nvSpPr>
          <p:cNvPr id="17" name="Rectangle: Rounded Corners 26">
            <a:extLst>
              <a:ext uri="{FF2B5EF4-FFF2-40B4-BE49-F238E27FC236}">
                <a16:creationId xmlns:a16="http://schemas.microsoft.com/office/drawing/2014/main" id="{BF88B665-2AEF-449F-5A02-D686B24F0FAB}"/>
              </a:ext>
            </a:extLst>
          </p:cNvPr>
          <p:cNvSpPr/>
          <p:nvPr/>
        </p:nvSpPr>
        <p:spPr>
          <a:xfrm>
            <a:off x="5766771" y="302746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8" name="TextBox 17">
            <a:extLst>
              <a:ext uri="{FF2B5EF4-FFF2-40B4-BE49-F238E27FC236}">
                <a16:creationId xmlns:a16="http://schemas.microsoft.com/office/drawing/2014/main" id="{D57647B0-F5DA-3BE9-5655-BEE894379D91}"/>
              </a:ext>
            </a:extLst>
          </p:cNvPr>
          <p:cNvSpPr txBox="1"/>
          <p:nvPr/>
        </p:nvSpPr>
        <p:spPr>
          <a:xfrm>
            <a:off x="4418613" y="5028319"/>
            <a:ext cx="2563603" cy="1015663"/>
          </a:xfrm>
          <a:prstGeom prst="rect">
            <a:avLst/>
          </a:prstGeom>
          <a:solidFill>
            <a:schemeClr val="tx2">
              <a:lumMod val="20000"/>
              <a:lumOff val="80000"/>
            </a:schemeClr>
          </a:solidFill>
        </p:spPr>
        <p:txBody>
          <a:bodyPr wrap="square" rtlCol="0">
            <a:spAutoFit/>
          </a:bodyPr>
          <a:lstStyle/>
          <a:p>
            <a:r>
              <a:rPr lang="en-GB" sz="1500" dirty="0"/>
              <a:t>M1: Uses a correct process to find the area of the segment bounded by the arc OB and the line OB</a:t>
            </a:r>
          </a:p>
        </p:txBody>
      </p:sp>
      <p:sp>
        <p:nvSpPr>
          <p:cNvPr id="19" name="Rectangle: Rounded Corners 26">
            <a:extLst>
              <a:ext uri="{FF2B5EF4-FFF2-40B4-BE49-F238E27FC236}">
                <a16:creationId xmlns:a16="http://schemas.microsoft.com/office/drawing/2014/main" id="{BDBA1ADA-C0E8-82AB-FAA1-F00F02DF1B66}"/>
              </a:ext>
            </a:extLst>
          </p:cNvPr>
          <p:cNvSpPr/>
          <p:nvPr/>
        </p:nvSpPr>
        <p:spPr>
          <a:xfrm>
            <a:off x="7047788" y="354193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EB921436-8DC1-F0EA-AC73-FFBE42756529}"/>
              </a:ext>
            </a:extLst>
          </p:cNvPr>
          <p:cNvSpPr txBox="1"/>
          <p:nvPr/>
        </p:nvSpPr>
        <p:spPr>
          <a:xfrm>
            <a:off x="8195733" y="4658712"/>
            <a:ext cx="2563603" cy="553998"/>
          </a:xfrm>
          <a:prstGeom prst="rect">
            <a:avLst/>
          </a:prstGeom>
          <a:solidFill>
            <a:schemeClr val="accent2">
              <a:lumMod val="20000"/>
              <a:lumOff val="80000"/>
            </a:schemeClr>
          </a:solidFill>
        </p:spPr>
        <p:txBody>
          <a:bodyPr wrap="square" rtlCol="0">
            <a:spAutoFit/>
          </a:bodyPr>
          <a:lstStyle/>
          <a:p>
            <a:r>
              <a:rPr lang="en-GB" sz="1500" dirty="0"/>
              <a:t>dM0: Incorrect strategy for the area of </a:t>
            </a:r>
            <a:r>
              <a:rPr lang="en-GB" sz="1500" i="1" dirty="0"/>
              <a:t>R</a:t>
            </a:r>
            <a:r>
              <a:rPr lang="en-GB" sz="1500" dirty="0"/>
              <a:t> </a:t>
            </a:r>
          </a:p>
        </p:txBody>
      </p:sp>
      <p:sp>
        <p:nvSpPr>
          <p:cNvPr id="21" name="TextBox 20">
            <a:extLst>
              <a:ext uri="{FF2B5EF4-FFF2-40B4-BE49-F238E27FC236}">
                <a16:creationId xmlns:a16="http://schemas.microsoft.com/office/drawing/2014/main" id="{08788CBB-0729-F1A1-AA54-1E767AF96C3B}"/>
              </a:ext>
            </a:extLst>
          </p:cNvPr>
          <p:cNvSpPr txBox="1"/>
          <p:nvPr/>
        </p:nvSpPr>
        <p:spPr>
          <a:xfrm>
            <a:off x="8335766" y="5536151"/>
            <a:ext cx="2563603" cy="323165"/>
          </a:xfrm>
          <a:prstGeom prst="rect">
            <a:avLst/>
          </a:prstGeom>
          <a:solidFill>
            <a:schemeClr val="accent2">
              <a:lumMod val="20000"/>
              <a:lumOff val="80000"/>
            </a:schemeClr>
          </a:solidFill>
        </p:spPr>
        <p:txBody>
          <a:bodyPr wrap="square" rtlCol="0">
            <a:spAutoFit/>
          </a:bodyPr>
          <a:lstStyle/>
          <a:p>
            <a:r>
              <a:rPr lang="en-GB" sz="1500" dirty="0"/>
              <a:t>A0: Follows M0 </a:t>
            </a:r>
          </a:p>
        </p:txBody>
      </p:sp>
      <p:sp>
        <p:nvSpPr>
          <p:cNvPr id="22" name="Rectangle: Rounded Corners 26">
            <a:extLst>
              <a:ext uri="{FF2B5EF4-FFF2-40B4-BE49-F238E27FC236}">
                <a16:creationId xmlns:a16="http://schemas.microsoft.com/office/drawing/2014/main" id="{7BF3DADA-B557-964F-DF71-034B876F4F9C}"/>
              </a:ext>
            </a:extLst>
          </p:cNvPr>
          <p:cNvSpPr/>
          <p:nvPr/>
        </p:nvSpPr>
        <p:spPr>
          <a:xfrm>
            <a:off x="8335766" y="2479880"/>
            <a:ext cx="515907"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23" name="Rectangle: Rounded Corners 26">
            <a:extLst>
              <a:ext uri="{FF2B5EF4-FFF2-40B4-BE49-F238E27FC236}">
                <a16:creationId xmlns:a16="http://schemas.microsoft.com/office/drawing/2014/main" id="{A3A8E1FD-EF5D-8538-FF78-396293D42144}"/>
              </a:ext>
            </a:extLst>
          </p:cNvPr>
          <p:cNvSpPr/>
          <p:nvPr/>
        </p:nvSpPr>
        <p:spPr>
          <a:xfrm>
            <a:off x="10685450" y="285641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Tree>
    <p:extLst>
      <p:ext uri="{BB962C8B-B14F-4D97-AF65-F5344CB8AC3E}">
        <p14:creationId xmlns:p14="http://schemas.microsoft.com/office/powerpoint/2010/main" val="265558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math equations on a piece of paper&#10;&#10;Description automatically generated">
            <a:extLst>
              <a:ext uri="{FF2B5EF4-FFF2-40B4-BE49-F238E27FC236}">
                <a16:creationId xmlns:a16="http://schemas.microsoft.com/office/drawing/2014/main" id="{22A3DB30-B81B-8F86-9B4C-67250CF1734E}"/>
              </a:ext>
            </a:extLst>
          </p:cNvPr>
          <p:cNvPicPr>
            <a:picLocks noChangeAspect="1"/>
          </p:cNvPicPr>
          <p:nvPr/>
        </p:nvPicPr>
        <p:blipFill>
          <a:blip r:embed="rId2"/>
          <a:stretch>
            <a:fillRect/>
          </a:stretch>
        </p:blipFill>
        <p:spPr>
          <a:xfrm>
            <a:off x="8316251" y="1832675"/>
            <a:ext cx="3710149" cy="2252134"/>
          </a:xfrm>
          <a:prstGeom prst="rect">
            <a:avLst/>
          </a:prstGeom>
        </p:spPr>
      </p:pic>
      <p:pic>
        <p:nvPicPr>
          <p:cNvPr id="5" name="Picture 4" descr="A close-up of a paper&#10;&#10;Description automatically generated">
            <a:extLst>
              <a:ext uri="{FF2B5EF4-FFF2-40B4-BE49-F238E27FC236}">
                <a16:creationId xmlns:a16="http://schemas.microsoft.com/office/drawing/2014/main" id="{16CF1F64-C17A-315F-3EAA-793810E5BB8F}"/>
              </a:ext>
            </a:extLst>
          </p:cNvPr>
          <p:cNvPicPr>
            <a:picLocks noChangeAspect="1"/>
          </p:cNvPicPr>
          <p:nvPr/>
        </p:nvPicPr>
        <p:blipFill>
          <a:blip r:embed="rId3"/>
          <a:stretch>
            <a:fillRect/>
          </a:stretch>
        </p:blipFill>
        <p:spPr>
          <a:xfrm>
            <a:off x="4813867" y="2728958"/>
            <a:ext cx="3322219" cy="3583057"/>
          </a:xfrm>
          <a:prstGeom prst="rect">
            <a:avLst/>
          </a:prstGeom>
        </p:spPr>
      </p:pic>
      <p:pic>
        <p:nvPicPr>
          <p:cNvPr id="14" name="Picture 13" descr="A diagram of a triangle&#10;&#10;Description automatically generated">
            <a:extLst>
              <a:ext uri="{FF2B5EF4-FFF2-40B4-BE49-F238E27FC236}">
                <a16:creationId xmlns:a16="http://schemas.microsoft.com/office/drawing/2014/main" id="{30300D69-096B-1DA0-ACB2-06C7853035EC}"/>
              </a:ext>
            </a:extLst>
          </p:cNvPr>
          <p:cNvPicPr>
            <a:picLocks noChangeAspect="1"/>
          </p:cNvPicPr>
          <p:nvPr/>
        </p:nvPicPr>
        <p:blipFill>
          <a:blip r:embed="rId4"/>
          <a:stretch>
            <a:fillRect/>
          </a:stretch>
        </p:blipFill>
        <p:spPr>
          <a:xfrm>
            <a:off x="4587316" y="1171954"/>
            <a:ext cx="3322219" cy="1557004"/>
          </a:xfrm>
          <a:prstGeom prst="rect">
            <a:avLst/>
          </a:prstGeom>
        </p:spPr>
      </p:pic>
      <p:sp>
        <p:nvSpPr>
          <p:cNvPr id="4" name="Rectangle: Rounded Corners 12">
            <a:hlinkClick r:id="rId5" action="ppaction://hlinksldjump"/>
            <a:extLst>
              <a:ext uri="{FF2B5EF4-FFF2-40B4-BE49-F238E27FC236}">
                <a16:creationId xmlns:a16="http://schemas.microsoft.com/office/drawing/2014/main" id="{3F135D36-C25A-5AC0-14F2-A9CB5B3D4598}"/>
              </a:ext>
            </a:extLst>
          </p:cNvPr>
          <p:cNvSpPr/>
          <p:nvPr/>
        </p:nvSpPr>
        <p:spPr>
          <a:xfrm>
            <a:off x="11514660" y="110352"/>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6" name="Picture 5" descr="A table with equations and numbers&#10;&#10;Description automatically generated">
            <a:extLst>
              <a:ext uri="{FF2B5EF4-FFF2-40B4-BE49-F238E27FC236}">
                <a16:creationId xmlns:a16="http://schemas.microsoft.com/office/drawing/2014/main" id="{807A17A7-65D2-D06E-F26D-1B7D9F04CB51}"/>
              </a:ext>
            </a:extLst>
          </p:cNvPr>
          <p:cNvPicPr>
            <a:picLocks noChangeAspect="1"/>
          </p:cNvPicPr>
          <p:nvPr/>
        </p:nvPicPr>
        <p:blipFill>
          <a:blip r:embed="rId6"/>
          <a:stretch>
            <a:fillRect/>
          </a:stretch>
        </p:blipFill>
        <p:spPr>
          <a:xfrm>
            <a:off x="165600" y="1259332"/>
            <a:ext cx="4421717" cy="3211068"/>
          </a:xfrm>
          <a:prstGeom prst="rect">
            <a:avLst/>
          </a:prstGeom>
        </p:spPr>
      </p:pic>
      <p:graphicFrame>
        <p:nvGraphicFramePr>
          <p:cNvPr id="7" name="Table 6">
            <a:extLst>
              <a:ext uri="{FF2B5EF4-FFF2-40B4-BE49-F238E27FC236}">
                <a16:creationId xmlns:a16="http://schemas.microsoft.com/office/drawing/2014/main" id="{3004C560-2CDC-01BA-D0C3-BBC9B2171B45}"/>
              </a:ext>
            </a:extLst>
          </p:cNvPr>
          <p:cNvGraphicFramePr>
            <a:graphicFrameLocks noGrp="1"/>
          </p:cNvGraphicFramePr>
          <p:nvPr>
            <p:extLst>
              <p:ext uri="{D42A27DB-BD31-4B8C-83A1-F6EECF244321}">
                <p14:modId xmlns:p14="http://schemas.microsoft.com/office/powerpoint/2010/main" val="2678367259"/>
              </p:ext>
            </p:extLst>
          </p:nvPr>
        </p:nvGraphicFramePr>
        <p:xfrm>
          <a:off x="3700304" y="292812"/>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11 -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9" name="Picture 8">
            <a:extLst>
              <a:ext uri="{FF2B5EF4-FFF2-40B4-BE49-F238E27FC236}">
                <a16:creationId xmlns:a16="http://schemas.microsoft.com/office/drawing/2014/main" id="{B41D3A8C-F3D5-0E72-30B0-0100137787AF}"/>
              </a:ext>
            </a:extLst>
          </p:cNvPr>
          <p:cNvPicPr>
            <a:picLocks noChangeAspect="1"/>
          </p:cNvPicPr>
          <p:nvPr/>
        </p:nvPicPr>
        <p:blipFill>
          <a:blip r:embed="rId7"/>
          <a:stretch>
            <a:fillRect/>
          </a:stretch>
        </p:blipFill>
        <p:spPr>
          <a:xfrm>
            <a:off x="3780000" y="288000"/>
            <a:ext cx="314476" cy="330200"/>
          </a:xfrm>
          <a:prstGeom prst="rect">
            <a:avLst/>
          </a:prstGeom>
        </p:spPr>
      </p:pic>
      <p:sp>
        <p:nvSpPr>
          <p:cNvPr id="10" name="TextBox 9">
            <a:extLst>
              <a:ext uri="{FF2B5EF4-FFF2-40B4-BE49-F238E27FC236}">
                <a16:creationId xmlns:a16="http://schemas.microsoft.com/office/drawing/2014/main" id="{185F8C95-E6D5-1088-0903-F08DA98A7EF8}"/>
              </a:ext>
            </a:extLst>
          </p:cNvPr>
          <p:cNvSpPr txBox="1"/>
          <p:nvPr/>
        </p:nvSpPr>
        <p:spPr>
          <a:xfrm>
            <a:off x="238492" y="4554268"/>
            <a:ext cx="2563603" cy="1015663"/>
          </a:xfrm>
          <a:prstGeom prst="rect">
            <a:avLst/>
          </a:prstGeom>
          <a:solidFill>
            <a:schemeClr val="tx2">
              <a:lumMod val="20000"/>
              <a:lumOff val="80000"/>
            </a:schemeClr>
          </a:solidFill>
        </p:spPr>
        <p:txBody>
          <a:bodyPr wrap="square" rtlCol="0">
            <a:spAutoFit/>
          </a:bodyPr>
          <a:lstStyle/>
          <a:p>
            <a:r>
              <a:rPr lang="en-GB" sz="1500" dirty="0"/>
              <a:t>B1: Deduces angle </a:t>
            </a:r>
            <a:r>
              <a:rPr lang="en-GB" sz="1500" i="1" dirty="0"/>
              <a:t>BAO</a:t>
            </a:r>
            <a:r>
              <a:rPr lang="en-GB" sz="1500" dirty="0"/>
              <a:t> is 60 seen on Figure 4 or implied by </a:t>
            </a:r>
            <a:r>
              <a:rPr lang="el-GR" sz="1500" dirty="0"/>
              <a:t>π</a:t>
            </a:r>
            <a:r>
              <a:rPr lang="en-GB" sz="1500" dirty="0"/>
              <a:t>/3 embedded in their calculations</a:t>
            </a:r>
          </a:p>
        </p:txBody>
      </p:sp>
      <p:sp>
        <p:nvSpPr>
          <p:cNvPr id="16" name="Rectangle: Rounded Corners 6">
            <a:extLst>
              <a:ext uri="{FF2B5EF4-FFF2-40B4-BE49-F238E27FC236}">
                <a16:creationId xmlns:a16="http://schemas.microsoft.com/office/drawing/2014/main" id="{3A0B8A92-32D8-4D3C-DFC7-F26A91D4F098}"/>
              </a:ext>
            </a:extLst>
          </p:cNvPr>
          <p:cNvSpPr/>
          <p:nvPr/>
        </p:nvSpPr>
        <p:spPr>
          <a:xfrm>
            <a:off x="11012112" y="600862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3/4</a:t>
            </a:r>
          </a:p>
        </p:txBody>
      </p:sp>
      <p:sp>
        <p:nvSpPr>
          <p:cNvPr id="17" name="Rectangle: Rounded Corners 26">
            <a:extLst>
              <a:ext uri="{FF2B5EF4-FFF2-40B4-BE49-F238E27FC236}">
                <a16:creationId xmlns:a16="http://schemas.microsoft.com/office/drawing/2014/main" id="{BF88B665-2AEF-449F-5A02-D686B24F0FAB}"/>
              </a:ext>
            </a:extLst>
          </p:cNvPr>
          <p:cNvSpPr/>
          <p:nvPr/>
        </p:nvSpPr>
        <p:spPr>
          <a:xfrm>
            <a:off x="4994033" y="187700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8" name="TextBox 17">
            <a:extLst>
              <a:ext uri="{FF2B5EF4-FFF2-40B4-BE49-F238E27FC236}">
                <a16:creationId xmlns:a16="http://schemas.microsoft.com/office/drawing/2014/main" id="{D57647B0-F5DA-3BE9-5655-BEE894379D91}"/>
              </a:ext>
            </a:extLst>
          </p:cNvPr>
          <p:cNvSpPr txBox="1"/>
          <p:nvPr/>
        </p:nvSpPr>
        <p:spPr>
          <a:xfrm>
            <a:off x="1530873" y="5656901"/>
            <a:ext cx="2563603" cy="1015663"/>
          </a:xfrm>
          <a:prstGeom prst="rect">
            <a:avLst/>
          </a:prstGeom>
          <a:solidFill>
            <a:schemeClr val="tx2">
              <a:lumMod val="20000"/>
              <a:lumOff val="80000"/>
            </a:schemeClr>
          </a:solidFill>
        </p:spPr>
        <p:txBody>
          <a:bodyPr wrap="square" rtlCol="0">
            <a:spAutoFit/>
          </a:bodyPr>
          <a:lstStyle/>
          <a:p>
            <a:r>
              <a:rPr lang="en-GB" sz="1500" dirty="0"/>
              <a:t>M1: Uses a correct process to find the area of the segment bounded by the arc </a:t>
            </a:r>
            <a:r>
              <a:rPr lang="en-GB" sz="1500" i="1" dirty="0"/>
              <a:t>OB</a:t>
            </a:r>
            <a:r>
              <a:rPr lang="en-GB" sz="1500" dirty="0"/>
              <a:t> and the line </a:t>
            </a:r>
            <a:r>
              <a:rPr lang="en-GB" sz="1500" i="1" dirty="0"/>
              <a:t>OB</a:t>
            </a:r>
            <a:endParaRPr lang="en-GB" sz="1500" dirty="0"/>
          </a:p>
        </p:txBody>
      </p:sp>
      <p:sp>
        <p:nvSpPr>
          <p:cNvPr id="19" name="Rectangle: Rounded Corners 26">
            <a:extLst>
              <a:ext uri="{FF2B5EF4-FFF2-40B4-BE49-F238E27FC236}">
                <a16:creationId xmlns:a16="http://schemas.microsoft.com/office/drawing/2014/main" id="{BDBA1ADA-C0E8-82AB-FAA1-F00F02DF1B66}"/>
              </a:ext>
            </a:extLst>
          </p:cNvPr>
          <p:cNvSpPr/>
          <p:nvPr/>
        </p:nvSpPr>
        <p:spPr>
          <a:xfrm>
            <a:off x="4633702" y="55331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EB921436-8DC1-F0EA-AC73-FFBE42756529}"/>
              </a:ext>
            </a:extLst>
          </p:cNvPr>
          <p:cNvSpPr txBox="1"/>
          <p:nvPr/>
        </p:nvSpPr>
        <p:spPr>
          <a:xfrm>
            <a:off x="8448509" y="4285909"/>
            <a:ext cx="2563603" cy="1015663"/>
          </a:xfrm>
          <a:prstGeom prst="rect">
            <a:avLst/>
          </a:prstGeom>
          <a:solidFill>
            <a:schemeClr val="tx2">
              <a:lumMod val="20000"/>
              <a:lumOff val="80000"/>
            </a:schemeClr>
          </a:solidFill>
        </p:spPr>
        <p:txBody>
          <a:bodyPr wrap="square" rtlCol="0">
            <a:spAutoFit/>
          </a:bodyPr>
          <a:lstStyle/>
          <a:p>
            <a:r>
              <a:rPr lang="en-GB" sz="1500" dirty="0"/>
              <a:t>dM1: A fully correct strategy for the area of </a:t>
            </a:r>
            <a:r>
              <a:rPr lang="en-GB" sz="1500" i="1" dirty="0"/>
              <a:t>R</a:t>
            </a:r>
            <a:r>
              <a:rPr lang="en-GB" sz="1500" dirty="0"/>
              <a:t> (via semicircle minor sector segment)</a:t>
            </a:r>
          </a:p>
        </p:txBody>
      </p:sp>
      <p:sp>
        <p:nvSpPr>
          <p:cNvPr id="21" name="TextBox 20">
            <a:extLst>
              <a:ext uri="{FF2B5EF4-FFF2-40B4-BE49-F238E27FC236}">
                <a16:creationId xmlns:a16="http://schemas.microsoft.com/office/drawing/2014/main" id="{08788CBB-0729-F1A1-AA54-1E767AF96C3B}"/>
              </a:ext>
            </a:extLst>
          </p:cNvPr>
          <p:cNvSpPr txBox="1"/>
          <p:nvPr/>
        </p:nvSpPr>
        <p:spPr>
          <a:xfrm>
            <a:off x="8448509" y="5533103"/>
            <a:ext cx="2563603" cy="553998"/>
          </a:xfrm>
          <a:prstGeom prst="rect">
            <a:avLst/>
          </a:prstGeom>
          <a:solidFill>
            <a:schemeClr val="accent2">
              <a:lumMod val="20000"/>
              <a:lumOff val="80000"/>
            </a:schemeClr>
          </a:solidFill>
        </p:spPr>
        <p:txBody>
          <a:bodyPr wrap="square" rtlCol="0">
            <a:spAutoFit/>
          </a:bodyPr>
          <a:lstStyle/>
          <a:p>
            <a:r>
              <a:rPr lang="en-GB" sz="1500" dirty="0"/>
              <a:t>A0: No correct exact expression for the area </a:t>
            </a:r>
          </a:p>
        </p:txBody>
      </p:sp>
      <p:sp>
        <p:nvSpPr>
          <p:cNvPr id="22" name="Rectangle: Rounded Corners 26">
            <a:extLst>
              <a:ext uri="{FF2B5EF4-FFF2-40B4-BE49-F238E27FC236}">
                <a16:creationId xmlns:a16="http://schemas.microsoft.com/office/drawing/2014/main" id="{7BF3DADA-B557-964F-DF71-034B876F4F9C}"/>
              </a:ext>
            </a:extLst>
          </p:cNvPr>
          <p:cNvSpPr/>
          <p:nvPr/>
        </p:nvSpPr>
        <p:spPr>
          <a:xfrm>
            <a:off x="5715578" y="3637885"/>
            <a:ext cx="515907"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3" name="Rectangle: Rounded Corners 26">
            <a:extLst>
              <a:ext uri="{FF2B5EF4-FFF2-40B4-BE49-F238E27FC236}">
                <a16:creationId xmlns:a16="http://schemas.microsoft.com/office/drawing/2014/main" id="{A3A8E1FD-EF5D-8538-FF78-396293D42144}"/>
              </a:ext>
            </a:extLst>
          </p:cNvPr>
          <p:cNvSpPr/>
          <p:nvPr/>
        </p:nvSpPr>
        <p:spPr>
          <a:xfrm>
            <a:off x="11565453" y="347341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Tree>
    <p:extLst>
      <p:ext uri="{BB962C8B-B14F-4D97-AF65-F5344CB8AC3E}">
        <p14:creationId xmlns:p14="http://schemas.microsoft.com/office/powerpoint/2010/main" val="3480711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11 – Examiner Comments</a:t>
            </a:r>
            <a:endParaRPr lang="en-US"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578F86B-3730-BA75-AA2D-38543385E3BF}"/>
                  </a:ext>
                </a:extLst>
              </p:cNvPr>
              <p:cNvSpPr>
                <a:spLocks noGrp="1"/>
              </p:cNvSpPr>
              <p:nvPr>
                <p:ph type="body" idx="1"/>
              </p:nvPr>
            </p:nvSpPr>
            <p:spPr>
              <a:xfrm>
                <a:off x="815654" y="1632560"/>
                <a:ext cx="9957121" cy="4534560"/>
              </a:xfrm>
            </p:spPr>
            <p:txBody>
              <a:bodyPr/>
              <a:lstStyle/>
              <a:p>
                <a:pPr marL="295275" indent="-285750">
                  <a:lnSpc>
                    <a:spcPct val="107000"/>
                  </a:lnSpc>
                  <a:spcAft>
                    <a:spcPts val="800"/>
                  </a:spcAft>
                  <a:buFont typeface="Arial" panose="020B0604020202020204" pitchFamily="34" charset="0"/>
                  <a:buChar char="•"/>
                </a:pPr>
                <a:r>
                  <a:rPr lang="en-GB" sz="1800" kern="100" dirty="0">
                    <a:solidFill>
                      <a:srgbClr val="242424"/>
                    </a:solidFill>
                    <a:effectLst/>
                    <a:ea typeface="Calibri" panose="020F0502020204030204" pitchFamily="34" charset="0"/>
                  </a:rPr>
                  <a:t>Many candidates did not spot that triangle </a:t>
                </a:r>
                <a:r>
                  <a:rPr lang="en-GB" sz="1800" i="1" kern="100" dirty="0">
                    <a:solidFill>
                      <a:srgbClr val="242424"/>
                    </a:solidFill>
                    <a:effectLst/>
                    <a:ea typeface="Calibri" panose="020F0502020204030204" pitchFamily="34" charset="0"/>
                  </a:rPr>
                  <a:t>AOB</a:t>
                </a:r>
                <a:r>
                  <a:rPr lang="en-GB" sz="1800" kern="100" dirty="0">
                    <a:solidFill>
                      <a:srgbClr val="242424"/>
                    </a:solidFill>
                    <a:effectLst/>
                    <a:ea typeface="Calibri" panose="020F0502020204030204" pitchFamily="34" charset="0"/>
                  </a:rPr>
                  <a:t> was in fact an equilateral triangle which would have immediately provided the angle </a:t>
                </a:r>
                <a14:m>
                  <m:oMath xmlns:m="http://schemas.openxmlformats.org/officeDocument/2006/math">
                    <m:f>
                      <m:fPr>
                        <m:ctrlPr>
                          <a:rPr lang="en-GB" sz="1800" i="1" kern="100">
                            <a:solidFill>
                              <a:srgbClr val="242424"/>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800" i="1" kern="100">
                            <a:solidFill>
                              <a:srgbClr val="242424"/>
                            </a:solidFill>
                            <a:effectLst/>
                            <a:latin typeface="Cambria Math" panose="02040503050406030204" pitchFamily="18" charset="0"/>
                            <a:ea typeface="Calibri" panose="020F0502020204030204" pitchFamily="34" charset="0"/>
                            <a:cs typeface="Times New Roman" panose="02020603050405020304" pitchFamily="18" charset="0"/>
                          </a:rPr>
                          <m:t>𝜋</m:t>
                        </m:r>
                      </m:num>
                      <m:den>
                        <m:r>
                          <a:rPr lang="en-GB" sz="1800" i="1" kern="100">
                            <a:solidFill>
                              <a:srgbClr val="242424"/>
                            </a:solidFill>
                            <a:effectLst/>
                            <a:latin typeface="Cambria Math" panose="02040503050406030204" pitchFamily="18" charset="0"/>
                            <a:ea typeface="Calibri" panose="020F0502020204030204" pitchFamily="34" charset="0"/>
                            <a:cs typeface="Times New Roman" panose="02020603050405020304" pitchFamily="18" charset="0"/>
                          </a:rPr>
                          <m:t>3</m:t>
                        </m:r>
                      </m:den>
                    </m:f>
                  </m:oMath>
                </a14:m>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Many candidates that found an appropriate angle only progressed as far as finding the area of a sector, the area of triangle </a:t>
                </a:r>
                <a:r>
                  <a:rPr lang="en-GB" sz="1800" i="1" kern="100" dirty="0">
                    <a:effectLst/>
                    <a:ea typeface="Calibri" panose="020F0502020204030204" pitchFamily="34" charset="0"/>
                  </a:rPr>
                  <a:t>AOB</a:t>
                </a:r>
                <a:r>
                  <a:rPr lang="en-GB" sz="1800" kern="100" dirty="0">
                    <a:effectLst/>
                    <a:ea typeface="Calibri" panose="020F0502020204030204" pitchFamily="34" charset="0"/>
                  </a:rPr>
                  <a:t> or the area of the semicircle, for which no credit was available unless further progress was made</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Areas of the shaded region were required in exact form to arrive at the sum of a sector and the triangle in exact form for the final accuracy mark</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most common route involved subtracting expressions for the area of a segment, and since the area of the segment involved subtracting the area of the equilateral triangle, this calculation led to sign errors in final answers, losing the final accuracy mark</a:t>
                </a:r>
              </a:p>
              <a:p>
                <a:endParaRPr lang="en-US" dirty="0"/>
              </a:p>
            </p:txBody>
          </p:sp>
        </mc:Choice>
        <mc:Fallback xmlns="">
          <p:sp>
            <p:nvSpPr>
              <p:cNvPr id="3" name="Text Placeholder 2">
                <a:extLst>
                  <a:ext uri="{FF2B5EF4-FFF2-40B4-BE49-F238E27FC236}">
                    <a16:creationId xmlns:a16="http://schemas.microsoft.com/office/drawing/2014/main" id="{A578F86B-3730-BA75-AA2D-38543385E3BF}"/>
                  </a:ext>
                </a:extLst>
              </p:cNvPr>
              <p:cNvSpPr>
                <a:spLocks noGrp="1" noRot="1" noChangeAspect="1" noMove="1" noResize="1" noEditPoints="1" noAdjustHandles="1" noChangeArrowheads="1" noChangeShapeType="1" noTextEdit="1"/>
              </p:cNvSpPr>
              <p:nvPr>
                <p:ph type="body" idx="1"/>
              </p:nvPr>
            </p:nvSpPr>
            <p:spPr>
              <a:xfrm>
                <a:off x="815654" y="1632560"/>
                <a:ext cx="9957121" cy="4534560"/>
              </a:xfrm>
              <a:blipFill>
                <a:blip r:embed="rId2"/>
                <a:stretch>
                  <a:fillRect l="-612" t="-806" r="-1102"/>
                </a:stretch>
              </a:blipFill>
            </p:spPr>
            <p:txBody>
              <a:bodyPr/>
              <a:lstStyle/>
              <a:p>
                <a:r>
                  <a:rPr lang="en-GB">
                    <a:noFill/>
                  </a:rPr>
                  <a:t> </a:t>
                </a:r>
              </a:p>
            </p:txBody>
          </p:sp>
        </mc:Fallback>
      </mc:AlternateContent>
      <p:sp>
        <p:nvSpPr>
          <p:cNvPr id="4" name="Rectangle: Rounded Corners 3">
            <a:hlinkClick r:id="rId3"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6" name="Rectangle: Rounded Corners 5">
            <a:hlinkClick r:id="rId4"/>
            <a:extLst>
              <a:ext uri="{FF2B5EF4-FFF2-40B4-BE49-F238E27FC236}">
                <a16:creationId xmlns:a16="http://schemas.microsoft.com/office/drawing/2014/main" id="{4D24A588-09B3-3CFB-9C69-DD79140CE990}"/>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687346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- 9MA0_01</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1563597273"/>
              </p:ext>
            </p:extLst>
          </p:nvPr>
        </p:nvGraphicFramePr>
        <p:xfrm>
          <a:off x="423106" y="1666618"/>
          <a:ext cx="11345780" cy="463296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633344">
                  <a:extLst>
                    <a:ext uri="{9D8B030D-6E8A-4147-A177-3AD203B41FA5}">
                      <a16:colId xmlns:a16="http://schemas.microsoft.com/office/drawing/2014/main" val="1699079742"/>
                    </a:ext>
                  </a:extLst>
                </a:gridCol>
                <a:gridCol w="1309255">
                  <a:extLst>
                    <a:ext uri="{9D8B030D-6E8A-4147-A177-3AD203B41FA5}">
                      <a16:colId xmlns:a16="http://schemas.microsoft.com/office/drawing/2014/main" val="1051577557"/>
                    </a:ext>
                  </a:extLst>
                </a:gridCol>
                <a:gridCol w="1527463">
                  <a:extLst>
                    <a:ext uri="{9D8B030D-6E8A-4147-A177-3AD203B41FA5}">
                      <a16:colId xmlns:a16="http://schemas.microsoft.com/office/drawing/2014/main" val="1002533025"/>
                    </a:ext>
                  </a:extLst>
                </a:gridCol>
                <a:gridCol w="1298864">
                  <a:extLst>
                    <a:ext uri="{9D8B030D-6E8A-4147-A177-3AD203B41FA5}">
                      <a16:colId xmlns:a16="http://schemas.microsoft.com/office/drawing/2014/main" val="4072090311"/>
                    </a:ext>
                  </a:extLst>
                </a:gridCol>
                <a:gridCol w="1471495">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625235"/>
                  </a:ext>
                </a:extLst>
              </a:tr>
              <a:tr h="370840">
                <a:tc>
                  <a:txBody>
                    <a:bodyPr/>
                    <a:lstStyle/>
                    <a:p>
                      <a:r>
                        <a:rPr lang="en-GB" sz="1600" dirty="0">
                          <a:solidFill>
                            <a:sysClr val="windowText" lastClr="000000"/>
                          </a:solidFill>
                          <a:latin typeface="Arial" panose="020B0604020202020204" pitchFamily="34" charset="0"/>
                          <a:cs typeface="Arial" panose="020B0604020202020204" pitchFamily="34" charset="0"/>
                          <a:hlinkClick r:id="rId2" action="ppaction://hlinksldjump"/>
                        </a:rPr>
                        <a:t>9MA0_01 Q07</a:t>
                      </a:r>
                      <a:endParaRPr lang="en-GB" sz="1600" dirty="0">
                        <a:solidFill>
                          <a:sysClr val="windowText" lastClr="000000"/>
                        </a:solidFill>
                        <a:latin typeface="Arial" panose="020B0604020202020204" pitchFamily="34" charset="0"/>
                        <a:cs typeface="Arial" panose="020B0604020202020204" pitchFamily="34" charset="0"/>
                        <a:hlinkClick r:id="rId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Rates of 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4" action="ppaction://hlinksldjump"/>
                        </a:rPr>
                        <a:t>A</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6"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7"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9"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7400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0" action="ppaction://hlinksldjump"/>
                        </a:rPr>
                        <a:t>9MA0_01 Q09</a:t>
                      </a:r>
                      <a:endParaRPr lang="en-GB" sz="1600" dirty="0">
                        <a:solidFill>
                          <a:sysClr val="windowText" lastClr="000000"/>
                        </a:solidFill>
                        <a:latin typeface="Arial" panose="020B0604020202020204" pitchFamily="34" charset="0"/>
                        <a:cs typeface="Arial" panose="020B0604020202020204" pitchFamily="34" charset="0"/>
                        <a:hlinkClick r:id="rId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Geometric series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1"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2"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3"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4"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5"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6" action="ppaction://hlinksldjump"/>
                        </a:rPr>
                        <a:t>9MA0_01 Q10</a:t>
                      </a:r>
                      <a:endParaRPr lang="en-GB" sz="1600" dirty="0">
                        <a:solidFill>
                          <a:sysClr val="windowText" lastClr="000000"/>
                        </a:solidFill>
                        <a:latin typeface="Arial" panose="020B0604020202020204" pitchFamily="34" charset="0"/>
                        <a:cs typeface="Arial" panose="020B0604020202020204" pitchFamily="34" charset="0"/>
                        <a:hlinkClick r:id="rId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Tangents &amp; Area under a curve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7"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8"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9"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20"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21"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670240"/>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22" action="ppaction://hlinksldjump"/>
                        </a:rPr>
                        <a:t>9MA0_01 Q11</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Area of sector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24"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25"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u="none"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26" action="ppaction://hlinksldjump"/>
                        </a:rPr>
                        <a:t> 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2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2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15862825"/>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29" action="ppaction://hlinksldjump"/>
                        </a:rPr>
                        <a:t>9MA0_01 Q13</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Integration by parts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30"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1"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2"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3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34"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8254862"/>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3" action="ppaction://hlinksldjump"/>
                        </a:rPr>
                        <a:t>9MA0_01 Q14</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Differential equations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A</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7" action="ppaction://hlinksldjump"/>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5"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6"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3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3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5754781"/>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39" action="ppaction://hlinksldjump"/>
                        </a:rPr>
                        <a:t>9MA0_01 Q15</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Proof (inc. by contradiction)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40"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1"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2"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4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44"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648545"/>
                  </a:ext>
                </a:extLst>
              </a:tr>
            </a:tbl>
          </a:graphicData>
        </a:graphic>
      </p:graphicFrame>
      <p:sp>
        <p:nvSpPr>
          <p:cNvPr id="3" name="Rectangle: Rounded Corners 2">
            <a:hlinkClick r:id="rId45"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46"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9" y="2343744"/>
            <a:ext cx="292735" cy="249555"/>
          </a:xfrm>
          <a:prstGeom prst="rect">
            <a:avLst/>
          </a:prstGeom>
          <a:noFill/>
          <a:ln>
            <a:noFill/>
          </a:ln>
        </p:spPr>
      </p:pic>
      <p:pic>
        <p:nvPicPr>
          <p:cNvPr id="7" name="Picture 6" descr="P92C1T6#yIS1">
            <a:hlinkClick r:id="rId48" action="ppaction://hlinksldjump"/>
            <a:extLst>
              <a:ext uri="{FF2B5EF4-FFF2-40B4-BE49-F238E27FC236}">
                <a16:creationId xmlns:a16="http://schemas.microsoft.com/office/drawing/2014/main" id="{164E21E6-9087-543F-C653-0C0479A8881A}"/>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7" y="4703910"/>
            <a:ext cx="292735" cy="249555"/>
          </a:xfrm>
          <a:prstGeom prst="rect">
            <a:avLst/>
          </a:prstGeom>
          <a:noFill/>
          <a:ln>
            <a:noFill/>
          </a:ln>
        </p:spPr>
      </p:pic>
      <p:pic>
        <p:nvPicPr>
          <p:cNvPr id="8" name="Picture 7" descr="P92C1T6#yIS1">
            <a:hlinkClick r:id="rId49" action="ppaction://hlinksldjump"/>
            <a:extLst>
              <a:ext uri="{FF2B5EF4-FFF2-40B4-BE49-F238E27FC236}">
                <a16:creationId xmlns:a16="http://schemas.microsoft.com/office/drawing/2014/main" id="{D72C5E19-0B6B-9B7B-B73E-3D14FBD1602C}"/>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9" y="3529688"/>
            <a:ext cx="292735" cy="249555"/>
          </a:xfrm>
          <a:prstGeom prst="rect">
            <a:avLst/>
          </a:prstGeom>
          <a:noFill/>
          <a:ln>
            <a:noFill/>
          </a:ln>
        </p:spPr>
      </p:pic>
      <p:pic>
        <p:nvPicPr>
          <p:cNvPr id="4" name="Picture 3" descr="P92C1T6#yIS1">
            <a:hlinkClick r:id="rId50" action="ppaction://hlinksldjump"/>
            <a:extLst>
              <a:ext uri="{FF2B5EF4-FFF2-40B4-BE49-F238E27FC236}">
                <a16:creationId xmlns:a16="http://schemas.microsoft.com/office/drawing/2014/main" id="{C45BD686-490D-7ACE-FB34-CEC477CCE3A0}"/>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8" y="4132906"/>
            <a:ext cx="292735" cy="249555"/>
          </a:xfrm>
          <a:prstGeom prst="rect">
            <a:avLst/>
          </a:prstGeom>
          <a:noFill/>
          <a:ln>
            <a:noFill/>
          </a:ln>
        </p:spPr>
      </p:pic>
      <p:pic>
        <p:nvPicPr>
          <p:cNvPr id="5" name="Picture 4" descr="P92C1T6#yIS1">
            <a:hlinkClick r:id="rId51" action="ppaction://hlinksldjump"/>
            <a:extLst>
              <a:ext uri="{FF2B5EF4-FFF2-40B4-BE49-F238E27FC236}">
                <a16:creationId xmlns:a16="http://schemas.microsoft.com/office/drawing/2014/main" id="{58BD3B0C-EA98-0B74-CC25-43D448C10508}"/>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9" y="2946962"/>
            <a:ext cx="292735" cy="249555"/>
          </a:xfrm>
          <a:prstGeom prst="rect">
            <a:avLst/>
          </a:prstGeom>
          <a:noFill/>
          <a:ln>
            <a:noFill/>
          </a:ln>
        </p:spPr>
      </p:pic>
      <p:pic>
        <p:nvPicPr>
          <p:cNvPr id="10" name="Picture 9" descr="P92C1T6#yIS1">
            <a:hlinkClick r:id="rId52" action="ppaction://hlinksldjump"/>
            <a:extLst>
              <a:ext uri="{FF2B5EF4-FFF2-40B4-BE49-F238E27FC236}">
                <a16:creationId xmlns:a16="http://schemas.microsoft.com/office/drawing/2014/main" id="{F7D4618C-8C6D-E58D-320E-EED3DEC005E7}"/>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5" y="5766426"/>
            <a:ext cx="292735" cy="249555"/>
          </a:xfrm>
          <a:prstGeom prst="rect">
            <a:avLst/>
          </a:prstGeom>
          <a:noFill/>
          <a:ln>
            <a:noFill/>
          </a:ln>
        </p:spPr>
      </p:pic>
      <p:pic>
        <p:nvPicPr>
          <p:cNvPr id="11" name="Picture 10" descr="P92C1T6#yIS1">
            <a:hlinkClick r:id="rId53" action="ppaction://hlinksldjump"/>
            <a:extLst>
              <a:ext uri="{FF2B5EF4-FFF2-40B4-BE49-F238E27FC236}">
                <a16:creationId xmlns:a16="http://schemas.microsoft.com/office/drawing/2014/main" id="{DB830E24-BE66-A1E6-B2B2-81D99C3E56DF}"/>
              </a:ext>
            </a:extLst>
          </p:cNvPr>
          <p:cNvPicPr>
            <a:picLocks noChangeAspect="1"/>
          </p:cNvPicPr>
          <p:nvPr/>
        </p:nvPicPr>
        <p:blipFill>
          <a:blip r:embed="rId47" cstate="email">
            <a:extLst>
              <a:ext uri="{28A0092B-C50C-407E-A947-70E740481C1C}">
                <a14:useLocalDpi xmlns:a14="http://schemas.microsoft.com/office/drawing/2010/main" val="0"/>
              </a:ext>
            </a:extLst>
          </a:blip>
          <a:srcRect/>
          <a:stretch>
            <a:fillRect/>
          </a:stretch>
        </p:blipFill>
        <p:spPr bwMode="auto">
          <a:xfrm>
            <a:off x="10325096" y="5216242"/>
            <a:ext cx="292735" cy="249555"/>
          </a:xfrm>
          <a:prstGeom prst="rect">
            <a:avLst/>
          </a:prstGeom>
          <a:noFill/>
          <a:ln>
            <a:noFill/>
          </a:ln>
        </p:spPr>
      </p:pic>
    </p:spTree>
    <p:extLst>
      <p:ext uri="{BB962C8B-B14F-4D97-AF65-F5344CB8AC3E}">
        <p14:creationId xmlns:p14="http://schemas.microsoft.com/office/powerpoint/2010/main" val="2637681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11 – Key Takeaways</a:t>
            </a:r>
            <a:endParaRPr lang="en-US" dirty="0"/>
          </a:p>
        </p:txBody>
      </p:sp>
      <p:sp>
        <p:nvSpPr>
          <p:cNvPr id="3" name="Text Placeholder 2">
            <a:extLst>
              <a:ext uri="{FF2B5EF4-FFF2-40B4-BE49-F238E27FC236}">
                <a16:creationId xmlns:a16="http://schemas.microsoft.com/office/drawing/2014/main" id="{A578F86B-3730-BA75-AA2D-38543385E3BF}"/>
              </a:ext>
            </a:extLst>
          </p:cNvPr>
          <p:cNvSpPr>
            <a:spLocks noGrp="1"/>
          </p:cNvSpPr>
          <p:nvPr>
            <p:ph type="body" idx="1"/>
          </p:nvPr>
        </p:nvSpPr>
        <p:spPr>
          <a:xfrm>
            <a:off x="815654" y="1632560"/>
            <a:ext cx="10023796" cy="4534560"/>
          </a:xfrm>
        </p:spPr>
        <p:txBody>
          <a:bodyPr/>
          <a:lstStyle/>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Even if students are unsure of the method to answer the question, students who attempt related workings may still achieve marks</a:t>
            </a:r>
          </a:p>
          <a:p>
            <a:pPr marL="295275" indent="-285750">
              <a:lnSpc>
                <a:spcPct val="107000"/>
              </a:lnSpc>
              <a:spcAft>
                <a:spcPts val="800"/>
              </a:spcAft>
              <a:buFont typeface="Arial" panose="020B0604020202020204" pitchFamily="34" charset="0"/>
              <a:buChar char="•"/>
            </a:pPr>
            <a:r>
              <a:rPr lang="en-GB" sz="1800" kern="0" dirty="0">
                <a:solidFill>
                  <a:srgbClr val="000000"/>
                </a:solidFill>
                <a:effectLst/>
                <a:ea typeface="Times New Roman" panose="02020603050405020304" pitchFamily="18" charset="0"/>
              </a:rPr>
              <a:t>If the question asks for the answer in a particular form, students must always ensure their final answer is given in the required form to be able to score the final A mark</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Using diagrams may help visualise the problem and assist in identifying how to approach the problem</a:t>
            </a:r>
          </a:p>
          <a:p>
            <a:endParaRPr lang="en-US" dirty="0"/>
          </a:p>
        </p:txBody>
      </p:sp>
      <p:sp>
        <p:nvSpPr>
          <p:cNvPr id="4" name="Rectangle: Rounded Corners 3">
            <a:hlinkClick r:id="rId2" action="ppaction://hlinksldjump"/>
            <a:extLst>
              <a:ext uri="{FF2B5EF4-FFF2-40B4-BE49-F238E27FC236}">
                <a16:creationId xmlns:a16="http://schemas.microsoft.com/office/drawing/2014/main" id="{B9F97FB9-BB8C-1DB7-466E-A5476E9E466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0593713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FBBB6-C8F4-CEE5-2860-99DA87FE802B}"/>
              </a:ext>
            </a:extLst>
          </p:cNvPr>
          <p:cNvSpPr>
            <a:spLocks noGrp="1"/>
          </p:cNvSpPr>
          <p:nvPr>
            <p:ph type="title"/>
          </p:nvPr>
        </p:nvSpPr>
        <p:spPr/>
        <p:txBody>
          <a:bodyPr/>
          <a:lstStyle/>
          <a:p>
            <a:r>
              <a:rPr lang="en-GB" dirty="0"/>
              <a:t>Question 11 – Performance Data</a:t>
            </a:r>
            <a:endParaRPr lang="en-US" dirty="0"/>
          </a:p>
        </p:txBody>
      </p:sp>
      <p:sp>
        <p:nvSpPr>
          <p:cNvPr id="4" name="Rectangle: Rounded Corners 3">
            <a:hlinkClick r:id="rId2" action="ppaction://hlinksldjump"/>
            <a:extLst>
              <a:ext uri="{FF2B5EF4-FFF2-40B4-BE49-F238E27FC236}">
                <a16:creationId xmlns:a16="http://schemas.microsoft.com/office/drawing/2014/main" id="{FA4DC9C9-4B0A-9DD1-A05D-C3ECFBF7864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graph with blue squares&#10;&#10;Description automatically generated">
            <a:extLst>
              <a:ext uri="{FF2B5EF4-FFF2-40B4-BE49-F238E27FC236}">
                <a16:creationId xmlns:a16="http://schemas.microsoft.com/office/drawing/2014/main" id="{0137C3AC-BBEB-C242-29FC-09582C7A2091}"/>
              </a:ext>
            </a:extLst>
          </p:cNvPr>
          <p:cNvPicPr>
            <a:picLocks noChangeAspect="1"/>
          </p:cNvPicPr>
          <p:nvPr/>
        </p:nvPicPr>
        <p:blipFill>
          <a:blip r:embed="rId3"/>
          <a:stretch>
            <a:fillRect/>
          </a:stretch>
        </p:blipFill>
        <p:spPr>
          <a:xfrm>
            <a:off x="3225800" y="1955800"/>
            <a:ext cx="5740400" cy="2946400"/>
          </a:xfrm>
          <a:prstGeom prst="rect">
            <a:avLst/>
          </a:prstGeom>
          <a:ln w="25400">
            <a:solidFill>
              <a:srgbClr val="CAD200"/>
            </a:solidFill>
          </a:ln>
        </p:spPr>
      </p:pic>
      <p:graphicFrame>
        <p:nvGraphicFramePr>
          <p:cNvPr id="8" name="Table 7">
            <a:extLst>
              <a:ext uri="{FF2B5EF4-FFF2-40B4-BE49-F238E27FC236}">
                <a16:creationId xmlns:a16="http://schemas.microsoft.com/office/drawing/2014/main" id="{571CD942-8F4C-F2FA-CBE8-93064B69BA33}"/>
              </a:ext>
            </a:extLst>
          </p:cNvPr>
          <p:cNvGraphicFramePr>
            <a:graphicFrameLocks noGrp="1"/>
          </p:cNvGraphicFramePr>
          <p:nvPr>
            <p:extLst>
              <p:ext uri="{D42A27DB-BD31-4B8C-83A1-F6EECF244321}">
                <p14:modId xmlns:p14="http://schemas.microsoft.com/office/powerpoint/2010/main" val="2102233086"/>
              </p:ext>
            </p:extLst>
          </p:nvPr>
        </p:nvGraphicFramePr>
        <p:xfrm>
          <a:off x="2143342" y="5287261"/>
          <a:ext cx="7905315" cy="949325"/>
        </p:xfrm>
        <a:graphic>
          <a:graphicData uri="http://schemas.openxmlformats.org/drawingml/2006/table">
            <a:tbl>
              <a:tblPr/>
              <a:tblGrid>
                <a:gridCol w="876846">
                  <a:extLst>
                    <a:ext uri="{9D8B030D-6E8A-4147-A177-3AD203B41FA5}">
                      <a16:colId xmlns:a16="http://schemas.microsoft.com/office/drawing/2014/main" val="1374842491"/>
                    </a:ext>
                  </a:extLst>
                </a:gridCol>
                <a:gridCol w="780941">
                  <a:extLst>
                    <a:ext uri="{9D8B030D-6E8A-4147-A177-3AD203B41FA5}">
                      <a16:colId xmlns:a16="http://schemas.microsoft.com/office/drawing/2014/main" val="56488228"/>
                    </a:ext>
                  </a:extLst>
                </a:gridCol>
                <a:gridCol w="780941">
                  <a:extLst>
                    <a:ext uri="{9D8B030D-6E8A-4147-A177-3AD203B41FA5}">
                      <a16:colId xmlns:a16="http://schemas.microsoft.com/office/drawing/2014/main" val="884436310"/>
                    </a:ext>
                  </a:extLst>
                </a:gridCol>
                <a:gridCol w="780941">
                  <a:extLst>
                    <a:ext uri="{9D8B030D-6E8A-4147-A177-3AD203B41FA5}">
                      <a16:colId xmlns:a16="http://schemas.microsoft.com/office/drawing/2014/main" val="2323384251"/>
                    </a:ext>
                  </a:extLst>
                </a:gridCol>
                <a:gridCol w="780941">
                  <a:extLst>
                    <a:ext uri="{9D8B030D-6E8A-4147-A177-3AD203B41FA5}">
                      <a16:colId xmlns:a16="http://schemas.microsoft.com/office/drawing/2014/main" val="4152391219"/>
                    </a:ext>
                  </a:extLst>
                </a:gridCol>
                <a:gridCol w="780941">
                  <a:extLst>
                    <a:ext uri="{9D8B030D-6E8A-4147-A177-3AD203B41FA5}">
                      <a16:colId xmlns:a16="http://schemas.microsoft.com/office/drawing/2014/main" val="3020520244"/>
                    </a:ext>
                  </a:extLst>
                </a:gridCol>
                <a:gridCol w="780941">
                  <a:extLst>
                    <a:ext uri="{9D8B030D-6E8A-4147-A177-3AD203B41FA5}">
                      <a16:colId xmlns:a16="http://schemas.microsoft.com/office/drawing/2014/main" val="4035898683"/>
                    </a:ext>
                  </a:extLst>
                </a:gridCol>
                <a:gridCol w="780941">
                  <a:extLst>
                    <a:ext uri="{9D8B030D-6E8A-4147-A177-3AD203B41FA5}">
                      <a16:colId xmlns:a16="http://schemas.microsoft.com/office/drawing/2014/main" val="406104826"/>
                    </a:ext>
                  </a:extLst>
                </a:gridCol>
                <a:gridCol w="780941">
                  <a:extLst>
                    <a:ext uri="{9D8B030D-6E8A-4147-A177-3AD203B41FA5}">
                      <a16:colId xmlns:a16="http://schemas.microsoft.com/office/drawing/2014/main" val="1979092437"/>
                    </a:ext>
                  </a:extLst>
                </a:gridCol>
                <a:gridCol w="780941">
                  <a:extLst>
                    <a:ext uri="{9D8B030D-6E8A-4147-A177-3AD203B41FA5}">
                      <a16:colId xmlns:a16="http://schemas.microsoft.com/office/drawing/2014/main" val="2948571972"/>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78265641"/>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82203064"/>
                  </a:ext>
                </a:extLst>
              </a:tr>
              <a:tr h="241300">
                <a:tc>
                  <a:txBody>
                    <a:bodyPr/>
                    <a:lstStyle/>
                    <a:p>
                      <a:pPr algn="ctr" fontAlgn="b"/>
                      <a:r>
                        <a:rPr lang="en-GB" sz="1500" b="0" i="0" u="none" strike="noStrike">
                          <a:solidFill>
                            <a:srgbClr val="000000"/>
                          </a:solidFill>
                          <a:effectLst/>
                          <a:latin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64821761"/>
                  </a:ext>
                </a:extLst>
              </a:tr>
            </a:tbl>
          </a:graphicData>
        </a:graphic>
      </p:graphicFrame>
    </p:spTree>
    <p:extLst>
      <p:ext uri="{BB962C8B-B14F-4D97-AF65-F5344CB8AC3E}">
        <p14:creationId xmlns:p14="http://schemas.microsoft.com/office/powerpoint/2010/main" val="28623420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E8D1190-0315-A5E6-9FDF-F3AA53264B47}"/>
              </a:ext>
            </a:extLst>
          </p:cNvPr>
          <p:cNvSpPr>
            <a:spLocks noGrp="1"/>
          </p:cNvSpPr>
          <p:nvPr>
            <p:ph type="title"/>
          </p:nvPr>
        </p:nvSpPr>
        <p:spPr/>
        <p:txBody>
          <a:bodyPr/>
          <a:lstStyle/>
          <a:p>
            <a:r>
              <a:rPr lang="en-GB" dirty="0"/>
              <a:t>9MA0-01</a:t>
            </a:r>
            <a:br>
              <a:rPr lang="en-GB" dirty="0"/>
            </a:br>
            <a:r>
              <a:rPr lang="en-GB" dirty="0"/>
              <a:t>Question 13</a:t>
            </a:r>
            <a:endParaRPr lang="en-US" dirty="0"/>
          </a:p>
        </p:txBody>
      </p:sp>
    </p:spTree>
    <p:extLst>
      <p:ext uri="{BB962C8B-B14F-4D97-AF65-F5344CB8AC3E}">
        <p14:creationId xmlns:p14="http://schemas.microsoft.com/office/powerpoint/2010/main" val="6923395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402AB-4502-CF94-AD71-56058E0DF6D1}"/>
              </a:ext>
            </a:extLst>
          </p:cNvPr>
          <p:cNvSpPr>
            <a:spLocks noGrp="1"/>
          </p:cNvSpPr>
          <p:nvPr>
            <p:ph type="title"/>
          </p:nvPr>
        </p:nvSpPr>
        <p:spPr/>
        <p:txBody>
          <a:bodyPr/>
          <a:lstStyle/>
          <a:p>
            <a:r>
              <a:rPr lang="en-US" dirty="0"/>
              <a:t>Question 13</a:t>
            </a:r>
          </a:p>
        </p:txBody>
      </p:sp>
      <p:sp>
        <p:nvSpPr>
          <p:cNvPr id="4" name="Rectangle: Rounded Corners 3">
            <a:hlinkClick r:id="rId2" action="ppaction://hlinksldjump"/>
            <a:extLst>
              <a:ext uri="{FF2B5EF4-FFF2-40B4-BE49-F238E27FC236}">
                <a16:creationId xmlns:a16="http://schemas.microsoft.com/office/drawing/2014/main" id="{887B2DA9-8AF1-8FEA-A2A0-068EE0D0CEA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6" name="TextBox 5">
            <a:extLst>
              <a:ext uri="{FF2B5EF4-FFF2-40B4-BE49-F238E27FC236}">
                <a16:creationId xmlns:a16="http://schemas.microsoft.com/office/drawing/2014/main" id="{DF609A98-92A6-1983-16FE-6B206F73FA4A}"/>
              </a:ext>
            </a:extLst>
          </p:cNvPr>
          <p:cNvSpPr txBox="1"/>
          <p:nvPr/>
        </p:nvSpPr>
        <p:spPr>
          <a:xfrm>
            <a:off x="1913466" y="1487003"/>
            <a:ext cx="7078133" cy="323165"/>
          </a:xfrm>
          <a:prstGeom prst="rect">
            <a:avLst/>
          </a:prstGeom>
          <a:noFill/>
        </p:spPr>
        <p:txBody>
          <a:bodyPr wrap="square">
            <a:spAutoFit/>
          </a:bodyPr>
          <a:lstStyle/>
          <a:p>
            <a:pPr>
              <a:tabLst>
                <a:tab pos="269875" algn="l"/>
              </a:tabLst>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13.	</a:t>
            </a:r>
            <a:r>
              <a:rPr lang="en-GB" sz="1500" b="1" kern="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  Given that a is a positive constant, use the substitution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sin</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2 </a:t>
            </a:r>
            <a:r>
              <a:rPr lang="en-GB" sz="1500" i="1" kern="0" dirty="0" err="1">
                <a:effectLst/>
                <a:latin typeface="Times New Roman" panose="02020603050405020304" pitchFamily="18" charset="0"/>
                <a:ea typeface="Aptos" panose="020B0004020202020204" pitchFamily="34" charset="0"/>
                <a:cs typeface="Times New Roman" panose="02020603050405020304" pitchFamily="18" charset="0"/>
              </a:rPr>
              <a:t>θ</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to show that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Rectangle 2">
            <a:extLst>
              <a:ext uri="{FF2B5EF4-FFF2-40B4-BE49-F238E27FC236}">
                <a16:creationId xmlns:a16="http://schemas.microsoft.com/office/drawing/2014/main" id="{D7D50050-A110-5569-73C1-4E57FFA78FAB}"/>
              </a:ext>
            </a:extLst>
          </p:cNvPr>
          <p:cNvSpPr>
            <a:spLocks noChangeArrowheads="1"/>
          </p:cNvSpPr>
          <p:nvPr/>
        </p:nvSpPr>
        <p:spPr bwMode="auto">
          <a:xfrm>
            <a:off x="4267200" y="19981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E9037CFB-291E-B3C8-6864-8184A91DBE65}"/>
              </a:ext>
            </a:extLst>
          </p:cNvPr>
          <p:cNvGraphicFramePr>
            <a:graphicFrameLocks noChangeAspect="1"/>
          </p:cNvGraphicFramePr>
          <p:nvPr>
            <p:extLst>
              <p:ext uri="{D42A27DB-BD31-4B8C-83A1-F6EECF244321}">
                <p14:modId xmlns:p14="http://schemas.microsoft.com/office/powerpoint/2010/main" val="4290263285"/>
              </p:ext>
            </p:extLst>
          </p:nvPr>
        </p:nvGraphicFramePr>
        <p:xfrm>
          <a:off x="4604031" y="1989034"/>
          <a:ext cx="2783906" cy="537245"/>
        </p:xfrm>
        <a:graphic>
          <a:graphicData uri="http://schemas.openxmlformats.org/presentationml/2006/ole">
            <mc:AlternateContent xmlns:mc="http://schemas.openxmlformats.org/markup-compatibility/2006">
              <mc:Choice xmlns:v="urn:schemas-microsoft-com:vml" Requires="v">
                <p:oleObj r:id="rId3" imgW="2171700" imgH="419100" progId="Equation.DSMT4">
                  <p:embed/>
                </p:oleObj>
              </mc:Choice>
              <mc:Fallback>
                <p:oleObj r:id="rId3" imgW="2171700" imgH="419100" progId="Equation.DSMT4">
                  <p:embed/>
                  <p:pic>
                    <p:nvPicPr>
                      <p:cNvPr id="8" name="Object 7">
                        <a:extLst>
                          <a:ext uri="{FF2B5EF4-FFF2-40B4-BE49-F238E27FC236}">
                            <a16:creationId xmlns:a16="http://schemas.microsoft.com/office/drawing/2014/main" id="{E9037CFB-291E-B3C8-6864-8184A91DBE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4031" y="1989034"/>
                        <a:ext cx="2783906" cy="537245"/>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278DE059-D6AF-E6F9-1D81-C578C0CEAB68}"/>
              </a:ext>
            </a:extLst>
          </p:cNvPr>
          <p:cNvSpPr txBox="1"/>
          <p:nvPr/>
        </p:nvSpPr>
        <p:spPr>
          <a:xfrm>
            <a:off x="2353732" y="2504811"/>
            <a:ext cx="7484535" cy="669414"/>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  Hence use algebraic integration to show that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1" name="Rectangle 4">
            <a:extLst>
              <a:ext uri="{FF2B5EF4-FFF2-40B4-BE49-F238E27FC236}">
                <a16:creationId xmlns:a16="http://schemas.microsoft.com/office/drawing/2014/main" id="{5AA8CBF7-5D1E-D3B9-EAE5-AEB33551F72E}"/>
              </a:ext>
            </a:extLst>
          </p:cNvPr>
          <p:cNvSpPr>
            <a:spLocks noChangeArrowheads="1"/>
          </p:cNvSpPr>
          <p:nvPr/>
        </p:nvSpPr>
        <p:spPr bwMode="auto">
          <a:xfrm>
            <a:off x="4686300" y="39562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a:extLst>
              <a:ext uri="{FF2B5EF4-FFF2-40B4-BE49-F238E27FC236}">
                <a16:creationId xmlns:a16="http://schemas.microsoft.com/office/drawing/2014/main" id="{16D0607B-F2BF-DD91-8FFF-5D69D8237FC9}"/>
              </a:ext>
            </a:extLst>
          </p:cNvPr>
          <p:cNvGraphicFramePr>
            <a:graphicFrameLocks noChangeAspect="1"/>
          </p:cNvGraphicFramePr>
          <p:nvPr>
            <p:extLst>
              <p:ext uri="{D42A27DB-BD31-4B8C-83A1-F6EECF244321}">
                <p14:modId xmlns:p14="http://schemas.microsoft.com/office/powerpoint/2010/main" val="1579917628"/>
              </p:ext>
            </p:extLst>
          </p:nvPr>
        </p:nvGraphicFramePr>
        <p:xfrm>
          <a:off x="5183192" y="3277188"/>
          <a:ext cx="1825613" cy="493409"/>
        </p:xfrm>
        <a:graphic>
          <a:graphicData uri="http://schemas.openxmlformats.org/presentationml/2006/ole">
            <mc:AlternateContent xmlns:mc="http://schemas.openxmlformats.org/markup-compatibility/2006">
              <mc:Choice xmlns:v="urn:schemas-microsoft-com:vml" Requires="v">
                <p:oleObj r:id="rId5" imgW="1409700" imgH="381000" progId="Equation.DSMT4">
                  <p:embed/>
                </p:oleObj>
              </mc:Choice>
              <mc:Fallback>
                <p:oleObj r:id="rId5" imgW="1409700" imgH="381000" progId="Equation.DSMT4">
                  <p:embed/>
                  <p:pic>
                    <p:nvPicPr>
                      <p:cNvPr id="12" name="Object 11">
                        <a:extLst>
                          <a:ext uri="{FF2B5EF4-FFF2-40B4-BE49-F238E27FC236}">
                            <a16:creationId xmlns:a16="http://schemas.microsoft.com/office/drawing/2014/main" id="{16D0607B-F2BF-DD91-8FFF-5D69D8237F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3192" y="3277188"/>
                        <a:ext cx="1825613" cy="493409"/>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6D7F6DC1-312D-773A-4357-638AF4EABC27}"/>
              </a:ext>
            </a:extLst>
          </p:cNvPr>
          <p:cNvSpPr txBox="1"/>
          <p:nvPr/>
        </p:nvSpPr>
        <p:spPr>
          <a:xfrm>
            <a:off x="2432048" y="3971326"/>
            <a:ext cx="7327900" cy="1246495"/>
          </a:xfrm>
          <a:prstGeom prst="rect">
            <a:avLst/>
          </a:prstGeom>
          <a:noFill/>
        </p:spPr>
        <p:txBody>
          <a:bodyPr wrap="square">
            <a:spAutoFit/>
          </a:bodyPr>
          <a:lstStyle/>
          <a:p>
            <a:pPr marL="270510"/>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is a constant to be found.</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13 is 8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57993B7B-A5FD-64CA-96D1-B2BFFBC08306}"/>
              </a:ext>
            </a:extLst>
          </p:cNvPr>
          <p:cNvSpPr txBox="1"/>
          <p:nvPr/>
        </p:nvSpPr>
        <p:spPr>
          <a:xfrm>
            <a:off x="1770956" y="1241532"/>
            <a:ext cx="8788400" cy="4809067"/>
          </a:xfrm>
          <a:prstGeom prst="rect">
            <a:avLst/>
          </a:prstGeom>
          <a:noFill/>
          <a:ln w="25400">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478754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402AB-4502-CF94-AD71-56058E0DF6D1}"/>
              </a:ext>
            </a:extLst>
          </p:cNvPr>
          <p:cNvSpPr>
            <a:spLocks noGrp="1"/>
          </p:cNvSpPr>
          <p:nvPr>
            <p:ph type="title"/>
          </p:nvPr>
        </p:nvSpPr>
        <p:spPr/>
        <p:txBody>
          <a:bodyPr/>
          <a:lstStyle/>
          <a:p>
            <a:r>
              <a:rPr lang="en-US" dirty="0"/>
              <a:t>Question 13 - Student Responses</a:t>
            </a:r>
          </a:p>
        </p:txBody>
      </p:sp>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2782146922"/>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3"/>
          <a:stretch>
            <a:fillRect/>
          </a:stretch>
        </p:blipFill>
        <p:spPr>
          <a:xfrm>
            <a:off x="1096438" y="1414146"/>
            <a:ext cx="314476" cy="330200"/>
          </a:xfrm>
          <a:prstGeom prst="rect">
            <a:avLst/>
          </a:prstGeom>
        </p:spPr>
      </p:pic>
      <p:pic>
        <p:nvPicPr>
          <p:cNvPr id="8" name="Picture 7" descr="A paper with writing on it&#10;&#10;Description automatically generated">
            <a:extLst>
              <a:ext uri="{FF2B5EF4-FFF2-40B4-BE49-F238E27FC236}">
                <a16:creationId xmlns:a16="http://schemas.microsoft.com/office/drawing/2014/main" id="{1D4FCE14-7283-E891-02C2-8EDD673C08F7}"/>
              </a:ext>
            </a:extLst>
          </p:cNvPr>
          <p:cNvPicPr>
            <a:picLocks noChangeAspect="1"/>
          </p:cNvPicPr>
          <p:nvPr/>
        </p:nvPicPr>
        <p:blipFill>
          <a:blip r:embed="rId4"/>
          <a:stretch>
            <a:fillRect/>
          </a:stretch>
        </p:blipFill>
        <p:spPr>
          <a:xfrm>
            <a:off x="576689" y="2048932"/>
            <a:ext cx="4457700" cy="4660901"/>
          </a:xfrm>
          <a:prstGeom prst="rect">
            <a:avLst/>
          </a:prstGeom>
          <a:ln w="25400">
            <a:solidFill>
              <a:schemeClr val="tx2"/>
            </a:solidFill>
          </a:ln>
        </p:spPr>
      </p:pic>
      <p:pic>
        <p:nvPicPr>
          <p:cNvPr id="10" name="Picture 9" descr="A math equations on a lined paper&#10;&#10;Description automatically generated">
            <a:extLst>
              <a:ext uri="{FF2B5EF4-FFF2-40B4-BE49-F238E27FC236}">
                <a16:creationId xmlns:a16="http://schemas.microsoft.com/office/drawing/2014/main" id="{63AC15F4-7C9A-3A91-2CD3-B6B99BE613FE}"/>
              </a:ext>
            </a:extLst>
          </p:cNvPr>
          <p:cNvPicPr>
            <a:picLocks noChangeAspect="1"/>
          </p:cNvPicPr>
          <p:nvPr/>
        </p:nvPicPr>
        <p:blipFill>
          <a:blip r:embed="rId5"/>
          <a:stretch>
            <a:fillRect/>
          </a:stretch>
        </p:blipFill>
        <p:spPr>
          <a:xfrm>
            <a:off x="5913967" y="2048932"/>
            <a:ext cx="4495800" cy="4318000"/>
          </a:xfrm>
          <a:prstGeom prst="rect">
            <a:avLst/>
          </a:prstGeom>
          <a:ln w="25400">
            <a:solidFill>
              <a:schemeClr val="tx2"/>
            </a:solidFill>
          </a:ln>
        </p:spPr>
      </p:pic>
      <p:sp>
        <p:nvSpPr>
          <p:cNvPr id="4" name="Rectangle: Rounded Corners 3">
            <a:hlinkClick r:id="rId6" action="ppaction://hlinksldjump"/>
            <a:extLst>
              <a:ext uri="{FF2B5EF4-FFF2-40B4-BE49-F238E27FC236}">
                <a16:creationId xmlns:a16="http://schemas.microsoft.com/office/drawing/2014/main" id="{6419302E-EA37-5BD5-9B8D-032555F7DC0C}"/>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7305651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402AB-4502-CF94-AD71-56058E0DF6D1}"/>
              </a:ext>
            </a:extLst>
          </p:cNvPr>
          <p:cNvSpPr>
            <a:spLocks noGrp="1"/>
          </p:cNvSpPr>
          <p:nvPr>
            <p:ph type="title"/>
          </p:nvPr>
        </p:nvSpPr>
        <p:spPr/>
        <p:txBody>
          <a:bodyPr/>
          <a:lstStyle/>
          <a:p>
            <a:r>
              <a:rPr lang="en-US" dirty="0"/>
              <a:t>Question 13 - Student Responses</a:t>
            </a:r>
          </a:p>
        </p:txBody>
      </p:sp>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453718285"/>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3"/>
          <a:stretch>
            <a:fillRect/>
          </a:stretch>
        </p:blipFill>
        <p:spPr>
          <a:xfrm>
            <a:off x="1096438" y="1414146"/>
            <a:ext cx="314476" cy="330200"/>
          </a:xfrm>
          <a:prstGeom prst="rect">
            <a:avLst/>
          </a:prstGeom>
        </p:spPr>
      </p:pic>
      <p:pic>
        <p:nvPicPr>
          <p:cNvPr id="7" name="Picture 6" descr="A sheet of lined paper with writing on it&#10;&#10;Description automatically generated">
            <a:extLst>
              <a:ext uri="{FF2B5EF4-FFF2-40B4-BE49-F238E27FC236}">
                <a16:creationId xmlns:a16="http://schemas.microsoft.com/office/drawing/2014/main" id="{EA1B73DE-55C2-E1C3-E0E4-5AA95C803AE9}"/>
              </a:ext>
            </a:extLst>
          </p:cNvPr>
          <p:cNvPicPr>
            <a:picLocks noChangeAspect="1"/>
          </p:cNvPicPr>
          <p:nvPr/>
        </p:nvPicPr>
        <p:blipFill>
          <a:blip r:embed="rId4"/>
          <a:stretch>
            <a:fillRect/>
          </a:stretch>
        </p:blipFill>
        <p:spPr>
          <a:xfrm>
            <a:off x="385233" y="1967575"/>
            <a:ext cx="3561403" cy="4622800"/>
          </a:xfrm>
          <a:prstGeom prst="rect">
            <a:avLst/>
          </a:prstGeom>
          <a:ln w="25400">
            <a:solidFill>
              <a:schemeClr val="tx2"/>
            </a:solidFill>
          </a:ln>
        </p:spPr>
      </p:pic>
      <p:pic>
        <p:nvPicPr>
          <p:cNvPr id="11" name="Picture 10" descr="A close-up of a notebook&#10;&#10;Description automatically generated">
            <a:extLst>
              <a:ext uri="{FF2B5EF4-FFF2-40B4-BE49-F238E27FC236}">
                <a16:creationId xmlns:a16="http://schemas.microsoft.com/office/drawing/2014/main" id="{F27DD5B4-0A4E-E255-6327-E2EFA0012A85}"/>
              </a:ext>
            </a:extLst>
          </p:cNvPr>
          <p:cNvPicPr>
            <a:picLocks noChangeAspect="1"/>
          </p:cNvPicPr>
          <p:nvPr/>
        </p:nvPicPr>
        <p:blipFill>
          <a:blip r:embed="rId5"/>
          <a:stretch>
            <a:fillRect/>
          </a:stretch>
        </p:blipFill>
        <p:spPr>
          <a:xfrm>
            <a:off x="4267201" y="1967574"/>
            <a:ext cx="3911600" cy="4704371"/>
          </a:xfrm>
          <a:prstGeom prst="rect">
            <a:avLst/>
          </a:prstGeom>
          <a:ln w="25400">
            <a:solidFill>
              <a:schemeClr val="tx2"/>
            </a:solidFill>
          </a:ln>
        </p:spPr>
      </p:pic>
      <p:pic>
        <p:nvPicPr>
          <p:cNvPr id="13" name="Picture 12" descr="A close-up of a piece of paper&#10;&#10;Description automatically generated">
            <a:extLst>
              <a:ext uri="{FF2B5EF4-FFF2-40B4-BE49-F238E27FC236}">
                <a16:creationId xmlns:a16="http://schemas.microsoft.com/office/drawing/2014/main" id="{0743E051-5553-7CC5-D213-EC5E4567BCFD}"/>
              </a:ext>
            </a:extLst>
          </p:cNvPr>
          <p:cNvPicPr>
            <a:picLocks noChangeAspect="1"/>
          </p:cNvPicPr>
          <p:nvPr/>
        </p:nvPicPr>
        <p:blipFill>
          <a:blip r:embed="rId6"/>
          <a:srcRect l="8739"/>
          <a:stretch/>
        </p:blipFill>
        <p:spPr>
          <a:xfrm>
            <a:off x="8303685" y="2427459"/>
            <a:ext cx="3503082" cy="3784600"/>
          </a:xfrm>
          <a:prstGeom prst="rect">
            <a:avLst/>
          </a:prstGeom>
          <a:ln w="25400">
            <a:solidFill>
              <a:schemeClr val="tx2"/>
            </a:solidFill>
          </a:ln>
        </p:spPr>
      </p:pic>
      <p:sp>
        <p:nvSpPr>
          <p:cNvPr id="4" name="Rectangle: Rounded Corners 3">
            <a:hlinkClick r:id="rId7" action="ppaction://hlinksldjump"/>
            <a:extLst>
              <a:ext uri="{FF2B5EF4-FFF2-40B4-BE49-F238E27FC236}">
                <a16:creationId xmlns:a16="http://schemas.microsoft.com/office/drawing/2014/main" id="{388A4D1B-721C-5994-1E29-8374A8730B00}"/>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8736488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402AB-4502-CF94-AD71-56058E0DF6D1}"/>
              </a:ext>
            </a:extLst>
          </p:cNvPr>
          <p:cNvSpPr>
            <a:spLocks noGrp="1"/>
          </p:cNvSpPr>
          <p:nvPr>
            <p:ph type="title"/>
          </p:nvPr>
        </p:nvSpPr>
        <p:spPr/>
        <p:txBody>
          <a:bodyPr/>
          <a:lstStyle/>
          <a:p>
            <a:r>
              <a:rPr lang="en-US" dirty="0"/>
              <a:t>Question 13 - Student Responses</a:t>
            </a:r>
          </a:p>
        </p:txBody>
      </p:sp>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1982111642"/>
              </p:ext>
            </p:extLst>
          </p:nvPr>
        </p:nvGraphicFramePr>
        <p:xfrm>
          <a:off x="1024838" y="141414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3"/>
          <a:stretch>
            <a:fillRect/>
          </a:stretch>
        </p:blipFill>
        <p:spPr>
          <a:xfrm>
            <a:off x="1096438" y="1414146"/>
            <a:ext cx="314476" cy="330200"/>
          </a:xfrm>
          <a:prstGeom prst="rect">
            <a:avLst/>
          </a:prstGeom>
        </p:spPr>
      </p:pic>
      <p:pic>
        <p:nvPicPr>
          <p:cNvPr id="7" name="Picture 6" descr="A close-up of a notebook&#10;&#10;Description automatically generated">
            <a:extLst>
              <a:ext uri="{FF2B5EF4-FFF2-40B4-BE49-F238E27FC236}">
                <a16:creationId xmlns:a16="http://schemas.microsoft.com/office/drawing/2014/main" id="{BC121124-C199-7DCC-F791-9D68F9EA4DF4}"/>
              </a:ext>
            </a:extLst>
          </p:cNvPr>
          <p:cNvPicPr>
            <a:picLocks noChangeAspect="1"/>
          </p:cNvPicPr>
          <p:nvPr/>
        </p:nvPicPr>
        <p:blipFill>
          <a:blip r:embed="rId4"/>
          <a:stretch>
            <a:fillRect/>
          </a:stretch>
        </p:blipFill>
        <p:spPr>
          <a:xfrm>
            <a:off x="505883" y="2389717"/>
            <a:ext cx="4305300" cy="2451100"/>
          </a:xfrm>
          <a:prstGeom prst="rect">
            <a:avLst/>
          </a:prstGeom>
          <a:ln w="25400">
            <a:solidFill>
              <a:schemeClr val="tx2"/>
            </a:solidFill>
          </a:ln>
        </p:spPr>
      </p:pic>
      <p:pic>
        <p:nvPicPr>
          <p:cNvPr id="11" name="Picture 10" descr="A paper with math equations&#10;&#10;Description automatically generated">
            <a:extLst>
              <a:ext uri="{FF2B5EF4-FFF2-40B4-BE49-F238E27FC236}">
                <a16:creationId xmlns:a16="http://schemas.microsoft.com/office/drawing/2014/main" id="{68628BA3-7F66-B40E-B65A-3256D155C170}"/>
              </a:ext>
            </a:extLst>
          </p:cNvPr>
          <p:cNvPicPr>
            <a:picLocks noChangeAspect="1"/>
          </p:cNvPicPr>
          <p:nvPr/>
        </p:nvPicPr>
        <p:blipFill>
          <a:blip r:embed="rId5"/>
          <a:stretch>
            <a:fillRect/>
          </a:stretch>
        </p:blipFill>
        <p:spPr>
          <a:xfrm>
            <a:off x="6096000" y="1744346"/>
            <a:ext cx="4445000" cy="4368800"/>
          </a:xfrm>
          <a:prstGeom prst="rect">
            <a:avLst/>
          </a:prstGeom>
          <a:ln w="25400">
            <a:solidFill>
              <a:schemeClr val="tx2"/>
            </a:solidFill>
          </a:ln>
        </p:spPr>
      </p:pic>
      <p:sp>
        <p:nvSpPr>
          <p:cNvPr id="4" name="Rectangle: Rounded Corners 3">
            <a:hlinkClick r:id="rId6" action="ppaction://hlinksldjump"/>
            <a:extLst>
              <a:ext uri="{FF2B5EF4-FFF2-40B4-BE49-F238E27FC236}">
                <a16:creationId xmlns:a16="http://schemas.microsoft.com/office/drawing/2014/main" id="{83262204-8CEF-FBF7-6642-E04B51A89C9E}"/>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7403549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402AB-4502-CF94-AD71-56058E0DF6D1}"/>
              </a:ext>
            </a:extLst>
          </p:cNvPr>
          <p:cNvSpPr>
            <a:spLocks noGrp="1"/>
          </p:cNvSpPr>
          <p:nvPr>
            <p:ph type="title"/>
          </p:nvPr>
        </p:nvSpPr>
        <p:spPr/>
        <p:txBody>
          <a:bodyPr/>
          <a:lstStyle/>
          <a:p>
            <a:r>
              <a:rPr lang="en-US" dirty="0"/>
              <a:t>Question 13 and mark scheme</a:t>
            </a:r>
          </a:p>
        </p:txBody>
      </p:sp>
      <p:sp>
        <p:nvSpPr>
          <p:cNvPr id="4" name="Rectangle: Rounded Corners 3">
            <a:hlinkClick r:id="rId2" action="ppaction://hlinksldjump"/>
            <a:extLst>
              <a:ext uri="{FF2B5EF4-FFF2-40B4-BE49-F238E27FC236}">
                <a16:creationId xmlns:a16="http://schemas.microsoft.com/office/drawing/2014/main" id="{887B2DA9-8AF1-8FEA-A2A0-068EE0D0CEA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table with mathematical equations&#10;&#10;Description automatically generated">
            <a:extLst>
              <a:ext uri="{FF2B5EF4-FFF2-40B4-BE49-F238E27FC236}">
                <a16:creationId xmlns:a16="http://schemas.microsoft.com/office/drawing/2014/main" id="{DA86B7F3-3C13-1BC5-C98A-417DB42C3918}"/>
              </a:ext>
            </a:extLst>
          </p:cNvPr>
          <p:cNvPicPr>
            <a:picLocks noChangeAspect="1"/>
          </p:cNvPicPr>
          <p:nvPr/>
        </p:nvPicPr>
        <p:blipFill>
          <a:blip r:embed="rId3"/>
          <a:stretch>
            <a:fillRect/>
          </a:stretch>
        </p:blipFill>
        <p:spPr>
          <a:xfrm>
            <a:off x="148648" y="1648586"/>
            <a:ext cx="5761086" cy="4728633"/>
          </a:xfrm>
          <a:prstGeom prst="rect">
            <a:avLst/>
          </a:prstGeom>
          <a:ln w="25400">
            <a:solidFill>
              <a:schemeClr val="tx2"/>
            </a:solidFill>
          </a:ln>
        </p:spPr>
      </p:pic>
      <p:pic>
        <p:nvPicPr>
          <p:cNvPr id="7" name="Picture 6" descr="A math equations on a white background&#10;&#10;Description automatically generated">
            <a:extLst>
              <a:ext uri="{FF2B5EF4-FFF2-40B4-BE49-F238E27FC236}">
                <a16:creationId xmlns:a16="http://schemas.microsoft.com/office/drawing/2014/main" id="{EE7D7F09-8923-B43F-BD5A-EBA6E5D7C651}"/>
              </a:ext>
            </a:extLst>
          </p:cNvPr>
          <p:cNvPicPr>
            <a:picLocks noChangeAspect="1"/>
          </p:cNvPicPr>
          <p:nvPr/>
        </p:nvPicPr>
        <p:blipFill>
          <a:blip r:embed="rId4"/>
          <a:stretch>
            <a:fillRect/>
          </a:stretch>
        </p:blipFill>
        <p:spPr>
          <a:xfrm>
            <a:off x="6234313" y="2434167"/>
            <a:ext cx="5280347" cy="2667000"/>
          </a:xfrm>
          <a:prstGeom prst="rect">
            <a:avLst/>
          </a:prstGeom>
          <a:ln w="25400">
            <a:solidFill>
              <a:schemeClr val="tx2"/>
            </a:solidFill>
          </a:ln>
        </p:spPr>
      </p:pic>
    </p:spTree>
    <p:extLst>
      <p:ext uri="{BB962C8B-B14F-4D97-AF65-F5344CB8AC3E}">
        <p14:creationId xmlns:p14="http://schemas.microsoft.com/office/powerpoint/2010/main" val="30200448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1355755223"/>
              </p:ext>
            </p:extLst>
          </p:nvPr>
        </p:nvGraphicFramePr>
        <p:xfrm>
          <a:off x="3954305" y="465881"/>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2"/>
          <a:stretch>
            <a:fillRect/>
          </a:stretch>
        </p:blipFill>
        <p:spPr>
          <a:xfrm>
            <a:off x="4032000" y="465881"/>
            <a:ext cx="314476" cy="330200"/>
          </a:xfrm>
          <a:prstGeom prst="rect">
            <a:avLst/>
          </a:prstGeom>
        </p:spPr>
      </p:pic>
      <p:pic>
        <p:nvPicPr>
          <p:cNvPr id="7" name="Picture 6" descr="A table with mathematical equations&#10;&#10;Description automatically generated">
            <a:extLst>
              <a:ext uri="{FF2B5EF4-FFF2-40B4-BE49-F238E27FC236}">
                <a16:creationId xmlns:a16="http://schemas.microsoft.com/office/drawing/2014/main" id="{3E090F72-4D97-B291-10ED-45FDE1F87E9D}"/>
              </a:ext>
            </a:extLst>
          </p:cNvPr>
          <p:cNvPicPr>
            <a:picLocks noChangeAspect="1"/>
          </p:cNvPicPr>
          <p:nvPr/>
        </p:nvPicPr>
        <p:blipFill>
          <a:blip r:embed="rId3"/>
          <a:stretch>
            <a:fillRect/>
          </a:stretch>
        </p:blipFill>
        <p:spPr>
          <a:xfrm>
            <a:off x="0" y="838415"/>
            <a:ext cx="3954305" cy="3327186"/>
          </a:xfrm>
          <a:prstGeom prst="rect">
            <a:avLst/>
          </a:prstGeom>
          <a:ln w="25400">
            <a:noFill/>
          </a:ln>
        </p:spPr>
      </p:pic>
      <p:pic>
        <p:nvPicPr>
          <p:cNvPr id="11" name="Picture 10" descr="A sheet of lined paper with writing on it&#10;&#10;Description automatically generated">
            <a:extLst>
              <a:ext uri="{FF2B5EF4-FFF2-40B4-BE49-F238E27FC236}">
                <a16:creationId xmlns:a16="http://schemas.microsoft.com/office/drawing/2014/main" id="{5B879B0A-339F-E5EE-E779-8C2A599E1F2C}"/>
              </a:ext>
            </a:extLst>
          </p:cNvPr>
          <p:cNvPicPr>
            <a:picLocks noChangeAspect="1"/>
          </p:cNvPicPr>
          <p:nvPr/>
        </p:nvPicPr>
        <p:blipFill>
          <a:blip r:embed="rId4"/>
          <a:stretch>
            <a:fillRect/>
          </a:stretch>
        </p:blipFill>
        <p:spPr>
          <a:xfrm>
            <a:off x="4032000" y="986366"/>
            <a:ext cx="3561403" cy="4025901"/>
          </a:xfrm>
          <a:prstGeom prst="rect">
            <a:avLst/>
          </a:prstGeom>
        </p:spPr>
      </p:pic>
      <p:pic>
        <p:nvPicPr>
          <p:cNvPr id="13" name="Picture 12" descr="A paper with math equations&#10;&#10;Description automatically generated">
            <a:extLst>
              <a:ext uri="{FF2B5EF4-FFF2-40B4-BE49-F238E27FC236}">
                <a16:creationId xmlns:a16="http://schemas.microsoft.com/office/drawing/2014/main" id="{92B1178A-BE16-075C-E938-1B06E3896A80}"/>
              </a:ext>
            </a:extLst>
          </p:cNvPr>
          <p:cNvPicPr>
            <a:picLocks noChangeAspect="1"/>
          </p:cNvPicPr>
          <p:nvPr/>
        </p:nvPicPr>
        <p:blipFill>
          <a:blip r:embed="rId5"/>
          <a:stretch>
            <a:fillRect/>
          </a:stretch>
        </p:blipFill>
        <p:spPr>
          <a:xfrm>
            <a:off x="7801970" y="565950"/>
            <a:ext cx="3683000" cy="4025900"/>
          </a:xfrm>
          <a:prstGeom prst="rect">
            <a:avLst/>
          </a:prstGeom>
        </p:spPr>
      </p:pic>
      <p:sp>
        <p:nvSpPr>
          <p:cNvPr id="14" name="Rectangle: Rounded Corners 12">
            <a:hlinkClick r:id="rId6" action="ppaction://hlinksldjump"/>
            <a:extLst>
              <a:ext uri="{FF2B5EF4-FFF2-40B4-BE49-F238E27FC236}">
                <a16:creationId xmlns:a16="http://schemas.microsoft.com/office/drawing/2014/main" id="{EE5BFFF7-B728-E7B5-F31E-33E3252A7F3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5" name="TextBox 14">
            <a:extLst>
              <a:ext uri="{FF2B5EF4-FFF2-40B4-BE49-F238E27FC236}">
                <a16:creationId xmlns:a16="http://schemas.microsoft.com/office/drawing/2014/main" id="{3AD56F3D-79C1-528B-C3B5-8292DAC79077}"/>
              </a:ext>
            </a:extLst>
          </p:cNvPr>
          <p:cNvSpPr txBox="1"/>
          <p:nvPr/>
        </p:nvSpPr>
        <p:spPr>
          <a:xfrm>
            <a:off x="147748" y="4250269"/>
            <a:ext cx="2563603" cy="815608"/>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600" dirty="0"/>
              <a:t>B0: d</a:t>
            </a:r>
            <a:r>
              <a:rPr lang="en-GB" sz="1600" i="1" dirty="0"/>
              <a:t>x</a:t>
            </a:r>
            <a:r>
              <a:rPr lang="en-GB" sz="1600" dirty="0"/>
              <a:t>/</a:t>
            </a:r>
            <a:r>
              <a:rPr lang="en-GB" sz="1600" dirty="0" err="1"/>
              <a:t>dθ</a:t>
            </a:r>
            <a:r>
              <a:rPr lang="en-GB" sz="1600" dirty="0"/>
              <a:t> is incorrect. They have </a:t>
            </a:r>
            <a:r>
              <a:rPr lang="en-GB" sz="1600" i="1" dirty="0"/>
              <a:t>a</a:t>
            </a:r>
            <a:r>
              <a:rPr lang="en-GB" sz="1600" dirty="0"/>
              <a:t>sin2θ </a:t>
            </a:r>
          </a:p>
        </p:txBody>
      </p:sp>
      <p:sp>
        <p:nvSpPr>
          <p:cNvPr id="16" name="Rectangle: Rounded Corners 26">
            <a:extLst>
              <a:ext uri="{FF2B5EF4-FFF2-40B4-BE49-F238E27FC236}">
                <a16:creationId xmlns:a16="http://schemas.microsoft.com/office/drawing/2014/main" id="{7EA2DF15-7547-6CCC-2988-C03AC4F10D18}"/>
              </a:ext>
            </a:extLst>
          </p:cNvPr>
          <p:cNvSpPr/>
          <p:nvPr/>
        </p:nvSpPr>
        <p:spPr>
          <a:xfrm>
            <a:off x="5924403" y="169990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7" name="TextBox 16">
            <a:extLst>
              <a:ext uri="{FF2B5EF4-FFF2-40B4-BE49-F238E27FC236}">
                <a16:creationId xmlns:a16="http://schemas.microsoft.com/office/drawing/2014/main" id="{A8ACEF68-ADBC-DE8E-D53B-90521A97BF4D}"/>
              </a:ext>
            </a:extLst>
          </p:cNvPr>
          <p:cNvSpPr txBox="1"/>
          <p:nvPr/>
        </p:nvSpPr>
        <p:spPr>
          <a:xfrm>
            <a:off x="190839" y="5171496"/>
            <a:ext cx="3748279" cy="830997"/>
          </a:xfrm>
          <a:prstGeom prst="rect">
            <a:avLst/>
          </a:prstGeom>
          <a:solidFill>
            <a:schemeClr val="tx2">
              <a:lumMod val="20000"/>
              <a:lumOff val="80000"/>
            </a:schemeClr>
          </a:solidFill>
        </p:spPr>
        <p:txBody>
          <a:bodyPr wrap="square" rtlCol="0">
            <a:spAutoFit/>
          </a:bodyPr>
          <a:lstStyle/>
          <a:p>
            <a:r>
              <a:rPr lang="en-GB" sz="1500" dirty="0"/>
              <a:t>M1: Attempts to substitute, fully replacing </a:t>
            </a:r>
            <a:r>
              <a:rPr lang="en-GB" sz="1500" i="1" dirty="0"/>
              <a:t>x</a:t>
            </a:r>
            <a:r>
              <a:rPr lang="en-GB" sz="1500" baseline="30000" dirty="0"/>
              <a:t>0.5 </a:t>
            </a:r>
            <a:r>
              <a:rPr lang="en-GB" sz="1500" dirty="0"/>
              <a:t>and (</a:t>
            </a:r>
            <a:r>
              <a:rPr lang="en-GB" sz="1500" i="1" dirty="0"/>
              <a:t>a-x</a:t>
            </a:r>
            <a:r>
              <a:rPr lang="en-GB" sz="1500" dirty="0"/>
              <a:t>)</a:t>
            </a:r>
            <a:r>
              <a:rPr lang="en-GB" sz="1500" baseline="30000" dirty="0"/>
              <a:t>0.5</a:t>
            </a:r>
            <a:r>
              <a:rPr lang="en-GB" sz="1500" dirty="0"/>
              <a:t> with sin and dx with their dx equal</a:t>
            </a:r>
            <a:r>
              <a:rPr lang="en-GB" dirty="0"/>
              <a:t>.</a:t>
            </a:r>
          </a:p>
        </p:txBody>
      </p:sp>
      <p:sp>
        <p:nvSpPr>
          <p:cNvPr id="18" name="Rectangle: Rounded Corners 26">
            <a:extLst>
              <a:ext uri="{FF2B5EF4-FFF2-40B4-BE49-F238E27FC236}">
                <a16:creationId xmlns:a16="http://schemas.microsoft.com/office/drawing/2014/main" id="{60D602E1-4D1C-54DF-001C-9C03DD22EA1A}"/>
              </a:ext>
            </a:extLst>
          </p:cNvPr>
          <p:cNvSpPr/>
          <p:nvPr/>
        </p:nvSpPr>
        <p:spPr>
          <a:xfrm>
            <a:off x="4847116" y="261433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DD2E3351-0188-50FA-23D9-7080885AA9D1}"/>
              </a:ext>
            </a:extLst>
          </p:cNvPr>
          <p:cNvSpPr txBox="1"/>
          <p:nvPr/>
        </p:nvSpPr>
        <p:spPr>
          <a:xfrm>
            <a:off x="157417" y="6030899"/>
            <a:ext cx="3815121" cy="784830"/>
          </a:xfrm>
          <a:prstGeom prst="rect">
            <a:avLst/>
          </a:prstGeom>
          <a:solidFill>
            <a:schemeClr val="tx2">
              <a:lumMod val="20000"/>
              <a:lumOff val="80000"/>
            </a:schemeClr>
          </a:solidFill>
        </p:spPr>
        <p:txBody>
          <a:bodyPr wrap="square" rtlCol="0">
            <a:spAutoFit/>
          </a:bodyPr>
          <a:lstStyle/>
          <a:p>
            <a:r>
              <a:rPr lang="en-GB" sz="1500" dirty="0"/>
              <a:t>dM1: Attempts to use sin2θ = 2sincos to convert an integral of the form [sin2θ cos2θ]</a:t>
            </a:r>
            <a:r>
              <a:rPr lang="en-GB" sz="1500" i="1" dirty="0"/>
              <a:t>d</a:t>
            </a:r>
            <a:r>
              <a:rPr lang="en-GB" sz="1500" dirty="0"/>
              <a:t> to the form [sin2θ]</a:t>
            </a:r>
            <a:r>
              <a:rPr lang="en-GB" sz="1500" i="1" dirty="0"/>
              <a:t>d</a:t>
            </a:r>
            <a:endParaRPr lang="en-GB" sz="1500" dirty="0"/>
          </a:p>
        </p:txBody>
      </p:sp>
      <p:sp>
        <p:nvSpPr>
          <p:cNvPr id="21" name="Rectangle: Rounded Corners 26">
            <a:extLst>
              <a:ext uri="{FF2B5EF4-FFF2-40B4-BE49-F238E27FC236}">
                <a16:creationId xmlns:a16="http://schemas.microsoft.com/office/drawing/2014/main" id="{5AD648A5-C9D7-4F30-0C91-1DD873200A22}"/>
              </a:ext>
            </a:extLst>
          </p:cNvPr>
          <p:cNvSpPr/>
          <p:nvPr/>
        </p:nvSpPr>
        <p:spPr>
          <a:xfrm>
            <a:off x="6819339" y="3926179"/>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3" name="TextBox 22">
            <a:extLst>
              <a:ext uri="{FF2B5EF4-FFF2-40B4-BE49-F238E27FC236}">
                <a16:creationId xmlns:a16="http://schemas.microsoft.com/office/drawing/2014/main" id="{943B01D5-FF17-FE20-ABE2-410A222FECB9}"/>
              </a:ext>
            </a:extLst>
          </p:cNvPr>
          <p:cNvSpPr txBox="1"/>
          <p:nvPr/>
        </p:nvSpPr>
        <p:spPr>
          <a:xfrm>
            <a:off x="4013076" y="5102466"/>
            <a:ext cx="3531019" cy="784830"/>
          </a:xfrm>
          <a:prstGeom prst="rect">
            <a:avLst/>
          </a:prstGeom>
          <a:solidFill>
            <a:schemeClr val="accent2">
              <a:lumMod val="20000"/>
              <a:lumOff val="80000"/>
            </a:schemeClr>
          </a:solidFill>
        </p:spPr>
        <p:txBody>
          <a:bodyPr wrap="square" rtlCol="0">
            <a:spAutoFit/>
          </a:bodyPr>
          <a:lstStyle/>
          <a:p>
            <a:r>
              <a:rPr lang="en-GB" sz="1500" dirty="0"/>
              <a:t> A0*: Follows B0. They attempt to repair the incorrect work but fail to do so fully and so the A1* is not scored. </a:t>
            </a:r>
          </a:p>
        </p:txBody>
      </p:sp>
      <p:sp>
        <p:nvSpPr>
          <p:cNvPr id="24" name="Rectangle: Rounded Corners 26">
            <a:extLst>
              <a:ext uri="{FF2B5EF4-FFF2-40B4-BE49-F238E27FC236}">
                <a16:creationId xmlns:a16="http://schemas.microsoft.com/office/drawing/2014/main" id="{BF4ECF3C-0F95-5B75-4A78-221B14AF52EA}"/>
              </a:ext>
            </a:extLst>
          </p:cNvPr>
          <p:cNvSpPr/>
          <p:nvPr/>
        </p:nvSpPr>
        <p:spPr>
          <a:xfrm>
            <a:off x="6138322" y="4188039"/>
            <a:ext cx="548770"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5" name="TextBox 24">
            <a:extLst>
              <a:ext uri="{FF2B5EF4-FFF2-40B4-BE49-F238E27FC236}">
                <a16:creationId xmlns:a16="http://schemas.microsoft.com/office/drawing/2014/main" id="{16FBA1D3-34B0-11AC-72B6-6FEA6FDF1895}"/>
              </a:ext>
            </a:extLst>
          </p:cNvPr>
          <p:cNvSpPr txBox="1"/>
          <p:nvPr/>
        </p:nvSpPr>
        <p:spPr>
          <a:xfrm>
            <a:off x="4030726" y="5998859"/>
            <a:ext cx="4484973"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Replaces sin</a:t>
            </a:r>
            <a:r>
              <a:rPr lang="en-GB" sz="1500" baseline="30000" dirty="0"/>
              <a:t>2</a:t>
            </a:r>
            <a:r>
              <a:rPr lang="en-GB" sz="1500" dirty="0"/>
              <a:t>2θ with (1-cos4θ)/2 to achieve an integrable form.</a:t>
            </a:r>
          </a:p>
        </p:txBody>
      </p:sp>
      <p:sp>
        <p:nvSpPr>
          <p:cNvPr id="27" name="TextBox 26">
            <a:extLst>
              <a:ext uri="{FF2B5EF4-FFF2-40B4-BE49-F238E27FC236}">
                <a16:creationId xmlns:a16="http://schemas.microsoft.com/office/drawing/2014/main" id="{5131BD38-097A-46D7-6C2C-49392B58DB32}"/>
              </a:ext>
            </a:extLst>
          </p:cNvPr>
          <p:cNvSpPr txBox="1"/>
          <p:nvPr/>
        </p:nvSpPr>
        <p:spPr>
          <a:xfrm>
            <a:off x="7801970" y="4622148"/>
            <a:ext cx="3531020" cy="323165"/>
          </a:xfrm>
          <a:prstGeom prst="rect">
            <a:avLst/>
          </a:prstGeom>
          <a:solidFill>
            <a:schemeClr val="tx2">
              <a:lumMod val="20000"/>
              <a:lumOff val="80000"/>
            </a:schemeClr>
          </a:solidFill>
        </p:spPr>
        <p:txBody>
          <a:bodyPr wrap="square" rtlCol="0">
            <a:spAutoFit/>
          </a:bodyPr>
          <a:lstStyle/>
          <a:p>
            <a:r>
              <a:rPr lang="en-GB" sz="1500" dirty="0"/>
              <a:t>dM1: Integrates into the form </a:t>
            </a:r>
            <a:r>
              <a:rPr lang="en-GB" sz="1500" i="1" dirty="0"/>
              <a:t>pq</a:t>
            </a:r>
            <a:r>
              <a:rPr lang="en-GB" sz="1500" dirty="0"/>
              <a:t>sin4θ</a:t>
            </a:r>
          </a:p>
        </p:txBody>
      </p:sp>
      <p:sp>
        <p:nvSpPr>
          <p:cNvPr id="28" name="Rectangle: Rounded Corners 26">
            <a:extLst>
              <a:ext uri="{FF2B5EF4-FFF2-40B4-BE49-F238E27FC236}">
                <a16:creationId xmlns:a16="http://schemas.microsoft.com/office/drawing/2014/main" id="{CF57BD5B-A55D-C2C5-49A2-BAB353BD81E6}"/>
              </a:ext>
            </a:extLst>
          </p:cNvPr>
          <p:cNvSpPr/>
          <p:nvPr/>
        </p:nvSpPr>
        <p:spPr>
          <a:xfrm>
            <a:off x="10465467" y="2117022"/>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9" name="TextBox 28">
            <a:extLst>
              <a:ext uri="{FF2B5EF4-FFF2-40B4-BE49-F238E27FC236}">
                <a16:creationId xmlns:a16="http://schemas.microsoft.com/office/drawing/2014/main" id="{E5ACB130-EEF6-FFA9-28FF-B152D21DF715}"/>
              </a:ext>
            </a:extLst>
          </p:cNvPr>
          <p:cNvSpPr txBox="1"/>
          <p:nvPr/>
        </p:nvSpPr>
        <p:spPr>
          <a:xfrm>
            <a:off x="8760494" y="5887296"/>
            <a:ext cx="1613971" cy="369332"/>
          </a:xfrm>
          <a:prstGeom prst="rect">
            <a:avLst/>
          </a:prstGeom>
          <a:solidFill>
            <a:schemeClr val="accent2">
              <a:lumMod val="20000"/>
              <a:lumOff val="80000"/>
            </a:schemeClr>
          </a:solidFill>
        </p:spPr>
        <p:txBody>
          <a:bodyPr wrap="square" rtlCol="0">
            <a:spAutoFit/>
          </a:bodyPr>
          <a:lstStyle/>
          <a:p>
            <a:r>
              <a:rPr lang="en-GB" sz="1500" dirty="0"/>
              <a:t>A0: Follows A0</a:t>
            </a:r>
            <a:r>
              <a:rPr lang="en-GB" dirty="0"/>
              <a:t>.</a:t>
            </a:r>
            <a:r>
              <a:rPr lang="en-GB" sz="1600" dirty="0"/>
              <a:t> </a:t>
            </a:r>
            <a:endParaRPr lang="en-GB" sz="1500" dirty="0"/>
          </a:p>
        </p:txBody>
      </p:sp>
      <p:sp>
        <p:nvSpPr>
          <p:cNvPr id="30" name="Rectangle: Rounded Corners 26">
            <a:extLst>
              <a:ext uri="{FF2B5EF4-FFF2-40B4-BE49-F238E27FC236}">
                <a16:creationId xmlns:a16="http://schemas.microsoft.com/office/drawing/2014/main" id="{914DB497-DED7-1B9B-E4C7-85AAD2D309F5}"/>
              </a:ext>
            </a:extLst>
          </p:cNvPr>
          <p:cNvSpPr/>
          <p:nvPr/>
        </p:nvSpPr>
        <p:spPr>
          <a:xfrm>
            <a:off x="10203884" y="322507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3" name="TextBox 32">
            <a:extLst>
              <a:ext uri="{FF2B5EF4-FFF2-40B4-BE49-F238E27FC236}">
                <a16:creationId xmlns:a16="http://schemas.microsoft.com/office/drawing/2014/main" id="{694B8FDA-B442-4578-5A3B-2B3136AAD0CD}"/>
              </a:ext>
            </a:extLst>
          </p:cNvPr>
          <p:cNvSpPr txBox="1"/>
          <p:nvPr/>
        </p:nvSpPr>
        <p:spPr>
          <a:xfrm>
            <a:off x="7843518" y="5158880"/>
            <a:ext cx="4126150" cy="553998"/>
          </a:xfrm>
          <a:prstGeom prst="rect">
            <a:avLst/>
          </a:prstGeom>
          <a:solidFill>
            <a:schemeClr val="accent2">
              <a:lumMod val="20000"/>
              <a:lumOff val="80000"/>
            </a:schemeClr>
          </a:solidFill>
        </p:spPr>
        <p:txBody>
          <a:bodyPr wrap="square" rtlCol="0">
            <a:spAutoFit/>
          </a:bodyPr>
          <a:lstStyle/>
          <a:p>
            <a:r>
              <a:rPr lang="en-GB" sz="1500" dirty="0"/>
              <a:t>A0: Incorrect integration following the earlier error with the use of the double angle identity.</a:t>
            </a:r>
          </a:p>
        </p:txBody>
      </p:sp>
      <p:sp>
        <p:nvSpPr>
          <p:cNvPr id="34" name="Rectangle: Rounded Corners 26">
            <a:extLst>
              <a:ext uri="{FF2B5EF4-FFF2-40B4-BE49-F238E27FC236}">
                <a16:creationId xmlns:a16="http://schemas.microsoft.com/office/drawing/2014/main" id="{F7043771-98C7-B5A7-691C-AC2E2BA71065}"/>
              </a:ext>
            </a:extLst>
          </p:cNvPr>
          <p:cNvSpPr/>
          <p:nvPr/>
        </p:nvSpPr>
        <p:spPr>
          <a:xfrm>
            <a:off x="8571821" y="421608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5" name="Rectangle: Rounded Corners 6">
            <a:extLst>
              <a:ext uri="{FF2B5EF4-FFF2-40B4-BE49-F238E27FC236}">
                <a16:creationId xmlns:a16="http://schemas.microsoft.com/office/drawing/2014/main" id="{9EDF2916-16D7-0F06-0A83-68DF91E9FFF4}"/>
              </a:ext>
            </a:extLst>
          </p:cNvPr>
          <p:cNvSpPr/>
          <p:nvPr/>
        </p:nvSpPr>
        <p:spPr>
          <a:xfrm>
            <a:off x="2989491" y="411867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36" name="Rectangle: Rounded Corners 6">
            <a:extLst>
              <a:ext uri="{FF2B5EF4-FFF2-40B4-BE49-F238E27FC236}">
                <a16:creationId xmlns:a16="http://schemas.microsoft.com/office/drawing/2014/main" id="{8EE090BE-7769-5FEA-7D7F-F987EFAE742B}"/>
              </a:ext>
            </a:extLst>
          </p:cNvPr>
          <p:cNvSpPr/>
          <p:nvPr/>
        </p:nvSpPr>
        <p:spPr>
          <a:xfrm>
            <a:off x="11137410" y="390613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37" name="Rectangle: Rounded Corners 6">
            <a:extLst>
              <a:ext uri="{FF2B5EF4-FFF2-40B4-BE49-F238E27FC236}">
                <a16:creationId xmlns:a16="http://schemas.microsoft.com/office/drawing/2014/main" id="{7F96E3A0-6D12-D053-B4FD-6C50FBE0F32E}"/>
              </a:ext>
            </a:extLst>
          </p:cNvPr>
          <p:cNvSpPr/>
          <p:nvPr/>
        </p:nvSpPr>
        <p:spPr>
          <a:xfrm>
            <a:off x="11035110" y="585943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4/8</a:t>
            </a:r>
          </a:p>
        </p:txBody>
      </p:sp>
      <p:sp>
        <p:nvSpPr>
          <p:cNvPr id="38" name="Rectangle: Rounded Corners 26">
            <a:extLst>
              <a:ext uri="{FF2B5EF4-FFF2-40B4-BE49-F238E27FC236}">
                <a16:creationId xmlns:a16="http://schemas.microsoft.com/office/drawing/2014/main" id="{75615B9F-05F7-EE0B-0A98-6FFE39278CCB}"/>
              </a:ext>
            </a:extLst>
          </p:cNvPr>
          <p:cNvSpPr/>
          <p:nvPr/>
        </p:nvSpPr>
        <p:spPr>
          <a:xfrm>
            <a:off x="10505977" y="120145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Tree>
    <p:extLst>
      <p:ext uri="{BB962C8B-B14F-4D97-AF65-F5344CB8AC3E}">
        <p14:creationId xmlns:p14="http://schemas.microsoft.com/office/powerpoint/2010/main" val="258577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21" grpId="0" animBg="1"/>
      <p:bldP spid="23" grpId="0" animBg="1"/>
      <p:bldP spid="24" grpId="0" animBg="1"/>
      <p:bldP spid="25" grpId="0" animBg="1"/>
      <p:bldP spid="27" grpId="0" animBg="1"/>
      <p:bldP spid="28" grpId="0" animBg="1"/>
      <p:bldP spid="29" grpId="0" animBg="1"/>
      <p:bldP spid="30" grpId="0" animBg="1"/>
      <p:bldP spid="33" grpId="0" animBg="1"/>
      <p:bldP spid="34" grpId="0" animBg="1"/>
      <p:bldP spid="35" grpId="0" animBg="1"/>
      <p:bldP spid="36" grpId="0" animBg="1"/>
      <p:bldP spid="37" grpId="0" animBg="1"/>
      <p:bldP spid="3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math problem with numbers&#10;&#10;Description automatically generated with medium confidence">
            <a:extLst>
              <a:ext uri="{FF2B5EF4-FFF2-40B4-BE49-F238E27FC236}">
                <a16:creationId xmlns:a16="http://schemas.microsoft.com/office/drawing/2014/main" id="{0870717E-31D1-A38C-8523-100C703A1C37}"/>
              </a:ext>
            </a:extLst>
          </p:cNvPr>
          <p:cNvPicPr>
            <a:picLocks noChangeAspect="1"/>
          </p:cNvPicPr>
          <p:nvPr/>
        </p:nvPicPr>
        <p:blipFill>
          <a:blip r:embed="rId2"/>
          <a:stretch>
            <a:fillRect/>
          </a:stretch>
        </p:blipFill>
        <p:spPr>
          <a:xfrm>
            <a:off x="3897610" y="5954707"/>
            <a:ext cx="3665571" cy="830997"/>
          </a:xfrm>
          <a:prstGeom prst="rect">
            <a:avLst/>
          </a:prstGeom>
        </p:spPr>
      </p:pic>
      <p:pic>
        <p:nvPicPr>
          <p:cNvPr id="8" name="Picture 7">
            <a:extLst>
              <a:ext uri="{FF2B5EF4-FFF2-40B4-BE49-F238E27FC236}">
                <a16:creationId xmlns:a16="http://schemas.microsoft.com/office/drawing/2014/main" id="{0CF628B8-A826-08B5-C1F8-82706D18BB65}"/>
              </a:ext>
            </a:extLst>
          </p:cNvPr>
          <p:cNvPicPr>
            <a:picLocks noChangeAspect="1"/>
          </p:cNvPicPr>
          <p:nvPr/>
        </p:nvPicPr>
        <p:blipFill>
          <a:blip r:embed="rId3"/>
          <a:stretch>
            <a:fillRect/>
          </a:stretch>
        </p:blipFill>
        <p:spPr>
          <a:xfrm>
            <a:off x="3876570" y="5319581"/>
            <a:ext cx="3665571" cy="614704"/>
          </a:xfrm>
          <a:prstGeom prst="rect">
            <a:avLst/>
          </a:prstGeom>
        </p:spPr>
      </p:pic>
      <p:pic>
        <p:nvPicPr>
          <p:cNvPr id="4" name="Picture 3" descr="A close-up of math equations&#10;&#10;Description automatically generated">
            <a:extLst>
              <a:ext uri="{FF2B5EF4-FFF2-40B4-BE49-F238E27FC236}">
                <a16:creationId xmlns:a16="http://schemas.microsoft.com/office/drawing/2014/main" id="{5C806CB1-3E62-ACE0-84E3-F2EAD4BC67FE}"/>
              </a:ext>
            </a:extLst>
          </p:cNvPr>
          <p:cNvPicPr>
            <a:picLocks noChangeAspect="1"/>
          </p:cNvPicPr>
          <p:nvPr/>
        </p:nvPicPr>
        <p:blipFill>
          <a:blip r:embed="rId4"/>
          <a:stretch>
            <a:fillRect/>
          </a:stretch>
        </p:blipFill>
        <p:spPr>
          <a:xfrm>
            <a:off x="3809831" y="3496099"/>
            <a:ext cx="3716154" cy="1860409"/>
          </a:xfrm>
          <a:prstGeom prst="rect">
            <a:avLst/>
          </a:prstGeom>
        </p:spPr>
      </p:pic>
      <p:pic>
        <p:nvPicPr>
          <p:cNvPr id="26" name="Picture 25" descr="A close-up of a paper&#10;&#10;Description automatically generated">
            <a:extLst>
              <a:ext uri="{FF2B5EF4-FFF2-40B4-BE49-F238E27FC236}">
                <a16:creationId xmlns:a16="http://schemas.microsoft.com/office/drawing/2014/main" id="{C414D350-49E6-C1D8-F744-F326B83934FD}"/>
              </a:ext>
            </a:extLst>
          </p:cNvPr>
          <p:cNvPicPr>
            <a:picLocks noChangeAspect="1"/>
          </p:cNvPicPr>
          <p:nvPr/>
        </p:nvPicPr>
        <p:blipFill>
          <a:blip r:embed="rId5"/>
          <a:stretch>
            <a:fillRect/>
          </a:stretch>
        </p:blipFill>
        <p:spPr>
          <a:xfrm>
            <a:off x="3876570" y="532807"/>
            <a:ext cx="3524357" cy="3001089"/>
          </a:xfrm>
          <a:prstGeom prst="rect">
            <a:avLst/>
          </a:prstGeom>
        </p:spPr>
      </p:pic>
      <p:pic>
        <p:nvPicPr>
          <p:cNvPr id="19" name="Picture 18" descr="A close-up of a notebook&#10;&#10;Description automatically generated">
            <a:extLst>
              <a:ext uri="{FF2B5EF4-FFF2-40B4-BE49-F238E27FC236}">
                <a16:creationId xmlns:a16="http://schemas.microsoft.com/office/drawing/2014/main" id="{8BD01520-4F9E-40FC-33D9-B6CA3952946D}"/>
              </a:ext>
            </a:extLst>
          </p:cNvPr>
          <p:cNvPicPr>
            <a:picLocks noChangeAspect="1"/>
          </p:cNvPicPr>
          <p:nvPr/>
        </p:nvPicPr>
        <p:blipFill>
          <a:blip r:embed="rId6"/>
          <a:stretch>
            <a:fillRect/>
          </a:stretch>
        </p:blipFill>
        <p:spPr>
          <a:xfrm>
            <a:off x="7725399" y="735523"/>
            <a:ext cx="4191266" cy="4480992"/>
          </a:xfrm>
          <a:prstGeom prst="rect">
            <a:avLst/>
          </a:prstGeom>
        </p:spPr>
      </p:pic>
      <p:sp>
        <p:nvSpPr>
          <p:cNvPr id="23" name="TextBox 22">
            <a:extLst>
              <a:ext uri="{FF2B5EF4-FFF2-40B4-BE49-F238E27FC236}">
                <a16:creationId xmlns:a16="http://schemas.microsoft.com/office/drawing/2014/main" id="{943B01D5-FF17-FE20-ABE2-410A222FECB9}"/>
              </a:ext>
            </a:extLst>
          </p:cNvPr>
          <p:cNvSpPr txBox="1"/>
          <p:nvPr/>
        </p:nvSpPr>
        <p:spPr>
          <a:xfrm>
            <a:off x="58844" y="5685252"/>
            <a:ext cx="3531019" cy="784830"/>
          </a:xfrm>
          <a:prstGeom prst="rect">
            <a:avLst/>
          </a:prstGeom>
          <a:solidFill>
            <a:schemeClr val="tx2">
              <a:lumMod val="20000"/>
              <a:lumOff val="80000"/>
            </a:schemeClr>
          </a:solidFill>
        </p:spPr>
        <p:txBody>
          <a:bodyPr wrap="square" rtlCol="0">
            <a:spAutoFit/>
          </a:bodyPr>
          <a:lstStyle/>
          <a:p>
            <a:r>
              <a:rPr lang="en-GB" sz="1500" dirty="0"/>
              <a:t> A1*: Replaces limits at some stage prior to the given answer and proceeds with no errors to the given answer </a:t>
            </a:r>
          </a:p>
        </p:txBody>
      </p:sp>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3503928578"/>
              </p:ext>
            </p:extLst>
          </p:nvPr>
        </p:nvGraphicFramePr>
        <p:xfrm>
          <a:off x="5419443" y="112349"/>
          <a:ext cx="3561403" cy="284436"/>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284436">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7"/>
          <a:stretch>
            <a:fillRect/>
          </a:stretch>
        </p:blipFill>
        <p:spPr>
          <a:xfrm>
            <a:off x="5510670" y="89467"/>
            <a:ext cx="314476" cy="330200"/>
          </a:xfrm>
          <a:prstGeom prst="rect">
            <a:avLst/>
          </a:prstGeom>
        </p:spPr>
      </p:pic>
      <p:sp>
        <p:nvSpPr>
          <p:cNvPr id="14" name="Rectangle: Rounded Corners 12">
            <a:hlinkClick r:id="rId8" action="ppaction://hlinksldjump"/>
            <a:extLst>
              <a:ext uri="{FF2B5EF4-FFF2-40B4-BE49-F238E27FC236}">
                <a16:creationId xmlns:a16="http://schemas.microsoft.com/office/drawing/2014/main" id="{EE5BFFF7-B728-E7B5-F31E-33E3252A7F3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15" name="TextBox 14">
            <a:extLst>
              <a:ext uri="{FF2B5EF4-FFF2-40B4-BE49-F238E27FC236}">
                <a16:creationId xmlns:a16="http://schemas.microsoft.com/office/drawing/2014/main" id="{3AD56F3D-79C1-528B-C3B5-8292DAC79077}"/>
              </a:ext>
            </a:extLst>
          </p:cNvPr>
          <p:cNvSpPr txBox="1"/>
          <p:nvPr/>
        </p:nvSpPr>
        <p:spPr>
          <a:xfrm>
            <a:off x="81508" y="3827581"/>
            <a:ext cx="1791385" cy="55399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d</a:t>
            </a:r>
            <a:r>
              <a:rPr lang="en-GB" sz="1500" i="1" dirty="0"/>
              <a:t>x</a:t>
            </a:r>
            <a:r>
              <a:rPr lang="en-GB" sz="1500" dirty="0"/>
              <a:t>/d</a:t>
            </a:r>
            <a:r>
              <a:rPr lang="el-GR" sz="1500" dirty="0"/>
              <a:t>θ</a:t>
            </a:r>
            <a:r>
              <a:rPr lang="en-GB" sz="1500" dirty="0"/>
              <a:t> is correct.</a:t>
            </a:r>
          </a:p>
        </p:txBody>
      </p:sp>
      <p:sp>
        <p:nvSpPr>
          <p:cNvPr id="16" name="Rectangle: Rounded Corners 26">
            <a:extLst>
              <a:ext uri="{FF2B5EF4-FFF2-40B4-BE49-F238E27FC236}">
                <a16:creationId xmlns:a16="http://schemas.microsoft.com/office/drawing/2014/main" id="{7EA2DF15-7547-6CCC-2988-C03AC4F10D18}"/>
              </a:ext>
            </a:extLst>
          </p:cNvPr>
          <p:cNvSpPr/>
          <p:nvPr/>
        </p:nvSpPr>
        <p:spPr>
          <a:xfrm>
            <a:off x="4516804" y="150566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0" name="TextBox 19">
            <a:extLst>
              <a:ext uri="{FF2B5EF4-FFF2-40B4-BE49-F238E27FC236}">
                <a16:creationId xmlns:a16="http://schemas.microsoft.com/office/drawing/2014/main" id="{DD2E3351-0188-50FA-23D9-7080885AA9D1}"/>
              </a:ext>
            </a:extLst>
          </p:cNvPr>
          <p:cNvSpPr txBox="1"/>
          <p:nvPr/>
        </p:nvSpPr>
        <p:spPr>
          <a:xfrm>
            <a:off x="0" y="4549078"/>
            <a:ext cx="3815121" cy="830997"/>
          </a:xfrm>
          <a:prstGeom prst="rect">
            <a:avLst/>
          </a:prstGeom>
          <a:solidFill>
            <a:schemeClr val="tx2">
              <a:lumMod val="20000"/>
              <a:lumOff val="80000"/>
            </a:schemeClr>
          </a:solidFill>
        </p:spPr>
        <p:txBody>
          <a:bodyPr wrap="square" rtlCol="0">
            <a:spAutoFit/>
          </a:bodyPr>
          <a:lstStyle/>
          <a:p>
            <a:r>
              <a:rPr lang="en-GB" sz="1500" dirty="0"/>
              <a:t>M1dM1: Scores both marks at the same time. Attempts to substitute, fully replacing </a:t>
            </a:r>
            <a:r>
              <a:rPr lang="en-GB" sz="1500" i="1" dirty="0"/>
              <a:t>x</a:t>
            </a:r>
            <a:r>
              <a:rPr lang="en-GB" sz="1500" baseline="30000" dirty="0"/>
              <a:t>0.5 </a:t>
            </a:r>
            <a:r>
              <a:rPr lang="en-GB" sz="1500" dirty="0"/>
              <a:t>and (</a:t>
            </a:r>
            <a:r>
              <a:rPr lang="en-GB" sz="1500" i="1" dirty="0"/>
              <a:t>a</a:t>
            </a:r>
            <a:r>
              <a:rPr lang="en-GB" sz="1500" dirty="0"/>
              <a:t>-</a:t>
            </a:r>
            <a:r>
              <a:rPr lang="en-GB" sz="1500" i="1" dirty="0"/>
              <a:t>x</a:t>
            </a:r>
            <a:r>
              <a:rPr lang="en-GB" sz="1500" dirty="0"/>
              <a:t>)</a:t>
            </a:r>
            <a:r>
              <a:rPr lang="en-GB" sz="1500" baseline="30000" dirty="0"/>
              <a:t>0.5</a:t>
            </a:r>
            <a:r>
              <a:rPr lang="en-GB" sz="1500" dirty="0"/>
              <a:t> with sin and d</a:t>
            </a:r>
            <a:r>
              <a:rPr lang="en-GB" sz="1500" i="1" dirty="0"/>
              <a:t>x</a:t>
            </a:r>
            <a:r>
              <a:rPr lang="en-GB" sz="1500" dirty="0"/>
              <a:t> with their d</a:t>
            </a:r>
            <a:r>
              <a:rPr lang="en-GB" sz="1500" i="1" dirty="0"/>
              <a:t>x</a:t>
            </a:r>
            <a:r>
              <a:rPr lang="en-GB" sz="1500" dirty="0"/>
              <a:t> equal</a:t>
            </a:r>
            <a:r>
              <a:rPr lang="en-GB" dirty="0"/>
              <a:t>. </a:t>
            </a:r>
          </a:p>
        </p:txBody>
      </p:sp>
      <p:sp>
        <p:nvSpPr>
          <p:cNvPr id="21" name="Rectangle: Rounded Corners 26">
            <a:extLst>
              <a:ext uri="{FF2B5EF4-FFF2-40B4-BE49-F238E27FC236}">
                <a16:creationId xmlns:a16="http://schemas.microsoft.com/office/drawing/2014/main" id="{5AD648A5-C9D7-4F30-0C91-1DD873200A22}"/>
              </a:ext>
            </a:extLst>
          </p:cNvPr>
          <p:cNvSpPr/>
          <p:nvPr/>
        </p:nvSpPr>
        <p:spPr>
          <a:xfrm>
            <a:off x="5936955" y="4509797"/>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M1dM1</a:t>
            </a:r>
          </a:p>
        </p:txBody>
      </p:sp>
      <p:sp>
        <p:nvSpPr>
          <p:cNvPr id="24" name="Rectangle: Rounded Corners 26">
            <a:extLst>
              <a:ext uri="{FF2B5EF4-FFF2-40B4-BE49-F238E27FC236}">
                <a16:creationId xmlns:a16="http://schemas.microsoft.com/office/drawing/2014/main" id="{BF4ECF3C-0F95-5B75-4A78-221B14AF52EA}"/>
              </a:ext>
            </a:extLst>
          </p:cNvPr>
          <p:cNvSpPr/>
          <p:nvPr/>
        </p:nvSpPr>
        <p:spPr>
          <a:xfrm>
            <a:off x="6832738" y="4655281"/>
            <a:ext cx="548770"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5" name="TextBox 24">
            <a:extLst>
              <a:ext uri="{FF2B5EF4-FFF2-40B4-BE49-F238E27FC236}">
                <a16:creationId xmlns:a16="http://schemas.microsoft.com/office/drawing/2014/main" id="{16FBA1D3-34B0-11AC-72B6-6FEA6FDF1895}"/>
              </a:ext>
            </a:extLst>
          </p:cNvPr>
          <p:cNvSpPr txBox="1"/>
          <p:nvPr/>
        </p:nvSpPr>
        <p:spPr>
          <a:xfrm>
            <a:off x="7648183" y="5269753"/>
            <a:ext cx="4484973" cy="830997"/>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M0: Does not replace sin2θ with (1-cos4θ)/2 to achieve an integrable form</a:t>
            </a:r>
            <a:r>
              <a:rPr lang="en-GB" dirty="0"/>
              <a:t>.</a:t>
            </a:r>
          </a:p>
        </p:txBody>
      </p:sp>
      <p:sp>
        <p:nvSpPr>
          <p:cNvPr id="27" name="TextBox 26">
            <a:extLst>
              <a:ext uri="{FF2B5EF4-FFF2-40B4-BE49-F238E27FC236}">
                <a16:creationId xmlns:a16="http://schemas.microsoft.com/office/drawing/2014/main" id="{5131BD38-097A-46D7-6C2C-49392B58DB32}"/>
              </a:ext>
            </a:extLst>
          </p:cNvPr>
          <p:cNvSpPr txBox="1"/>
          <p:nvPr/>
        </p:nvSpPr>
        <p:spPr>
          <a:xfrm>
            <a:off x="8500030" y="6243710"/>
            <a:ext cx="3531020" cy="338554"/>
          </a:xfrm>
          <a:prstGeom prst="rect">
            <a:avLst/>
          </a:prstGeom>
          <a:solidFill>
            <a:schemeClr val="tx2">
              <a:lumMod val="20000"/>
              <a:lumOff val="80000"/>
            </a:schemeClr>
          </a:solidFill>
        </p:spPr>
        <p:txBody>
          <a:bodyPr wrap="square" rtlCol="0">
            <a:spAutoFit/>
          </a:bodyPr>
          <a:lstStyle/>
          <a:p>
            <a:r>
              <a:rPr lang="en-GB" sz="1500" dirty="0"/>
              <a:t>dM0A0A0: Follows</a:t>
            </a:r>
            <a:r>
              <a:rPr lang="en-GB" sz="1600" dirty="0"/>
              <a:t> </a:t>
            </a:r>
            <a:endParaRPr lang="en-GB" sz="1500" dirty="0"/>
          </a:p>
        </p:txBody>
      </p:sp>
      <p:sp>
        <p:nvSpPr>
          <p:cNvPr id="28" name="Rectangle: Rounded Corners 26">
            <a:extLst>
              <a:ext uri="{FF2B5EF4-FFF2-40B4-BE49-F238E27FC236}">
                <a16:creationId xmlns:a16="http://schemas.microsoft.com/office/drawing/2014/main" id="{CF57BD5B-A55D-C2C5-49A2-BAB353BD81E6}"/>
              </a:ext>
            </a:extLst>
          </p:cNvPr>
          <p:cNvSpPr/>
          <p:nvPr/>
        </p:nvSpPr>
        <p:spPr>
          <a:xfrm>
            <a:off x="10621636" y="2527004"/>
            <a:ext cx="1031547"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dM0A0A0</a:t>
            </a:r>
          </a:p>
        </p:txBody>
      </p:sp>
      <p:sp>
        <p:nvSpPr>
          <p:cNvPr id="35" name="Rectangle: Rounded Corners 6">
            <a:extLst>
              <a:ext uri="{FF2B5EF4-FFF2-40B4-BE49-F238E27FC236}">
                <a16:creationId xmlns:a16="http://schemas.microsoft.com/office/drawing/2014/main" id="{9EDF2916-16D7-0F06-0A83-68DF91E9FFF4}"/>
              </a:ext>
            </a:extLst>
          </p:cNvPr>
          <p:cNvSpPr/>
          <p:nvPr/>
        </p:nvSpPr>
        <p:spPr>
          <a:xfrm>
            <a:off x="6604575" y="96019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4/4</a:t>
            </a:r>
          </a:p>
        </p:txBody>
      </p:sp>
      <p:sp>
        <p:nvSpPr>
          <p:cNvPr id="36" name="Rectangle: Rounded Corners 6">
            <a:extLst>
              <a:ext uri="{FF2B5EF4-FFF2-40B4-BE49-F238E27FC236}">
                <a16:creationId xmlns:a16="http://schemas.microsoft.com/office/drawing/2014/main" id="{8EE090BE-7769-5FEA-7D7F-F987EFAE742B}"/>
              </a:ext>
            </a:extLst>
          </p:cNvPr>
          <p:cNvSpPr/>
          <p:nvPr/>
        </p:nvSpPr>
        <p:spPr>
          <a:xfrm>
            <a:off x="9616540" y="15750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0/4</a:t>
            </a:r>
          </a:p>
        </p:txBody>
      </p:sp>
      <p:sp>
        <p:nvSpPr>
          <p:cNvPr id="37" name="Rectangle: Rounded Corners 6">
            <a:extLst>
              <a:ext uri="{FF2B5EF4-FFF2-40B4-BE49-F238E27FC236}">
                <a16:creationId xmlns:a16="http://schemas.microsoft.com/office/drawing/2014/main" id="{7F96E3A0-6D12-D053-B4FD-6C50FBE0F32E}"/>
              </a:ext>
            </a:extLst>
          </p:cNvPr>
          <p:cNvSpPr/>
          <p:nvPr/>
        </p:nvSpPr>
        <p:spPr>
          <a:xfrm>
            <a:off x="11110983" y="38851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4/8</a:t>
            </a:r>
          </a:p>
        </p:txBody>
      </p:sp>
      <p:sp>
        <p:nvSpPr>
          <p:cNvPr id="38" name="Rectangle: Rounded Corners 26">
            <a:extLst>
              <a:ext uri="{FF2B5EF4-FFF2-40B4-BE49-F238E27FC236}">
                <a16:creationId xmlns:a16="http://schemas.microsoft.com/office/drawing/2014/main" id="{75615B9F-05F7-EE0B-0A98-6FFE39278CCB}"/>
              </a:ext>
            </a:extLst>
          </p:cNvPr>
          <p:cNvSpPr/>
          <p:nvPr/>
        </p:nvSpPr>
        <p:spPr>
          <a:xfrm>
            <a:off x="6300319" y="560355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pic>
        <p:nvPicPr>
          <p:cNvPr id="31" name="Picture 30" descr="A table with mathematical equations&#10;&#10;Description automatically generated">
            <a:extLst>
              <a:ext uri="{FF2B5EF4-FFF2-40B4-BE49-F238E27FC236}">
                <a16:creationId xmlns:a16="http://schemas.microsoft.com/office/drawing/2014/main" id="{A99BCCEA-A549-5A3D-3DB5-C661D6634019}"/>
              </a:ext>
            </a:extLst>
          </p:cNvPr>
          <p:cNvPicPr>
            <a:picLocks noChangeAspect="1"/>
          </p:cNvPicPr>
          <p:nvPr/>
        </p:nvPicPr>
        <p:blipFill>
          <a:blip r:embed="rId9"/>
          <a:stretch>
            <a:fillRect/>
          </a:stretch>
        </p:blipFill>
        <p:spPr>
          <a:xfrm>
            <a:off x="10919" y="449258"/>
            <a:ext cx="3740593" cy="3210824"/>
          </a:xfrm>
          <a:prstGeom prst="rect">
            <a:avLst/>
          </a:prstGeom>
          <a:ln w="25400">
            <a:noFill/>
          </a:ln>
        </p:spPr>
      </p:pic>
    </p:spTree>
    <p:extLst>
      <p:ext uri="{BB962C8B-B14F-4D97-AF65-F5344CB8AC3E}">
        <p14:creationId xmlns:p14="http://schemas.microsoft.com/office/powerpoint/2010/main" val="191204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5" grpId="0" animBg="1"/>
      <p:bldP spid="16" grpId="0" animBg="1"/>
      <p:bldP spid="20" grpId="0" animBg="1"/>
      <p:bldP spid="21" grpId="0" animBg="1"/>
      <p:bldP spid="24" grpId="0" animBg="1"/>
      <p:bldP spid="25" grpId="0" animBg="1"/>
      <p:bldP spid="27" grpId="0" animBg="1"/>
      <p:bldP spid="28" grpId="0" animBg="1"/>
      <p:bldP spid="35" grpId="0" animBg="1"/>
      <p:bldP spid="36" grpId="0" animBg="1"/>
      <p:bldP spid="37"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- 9MA0_02</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4061588176"/>
              </p:ext>
            </p:extLst>
          </p:nvPr>
        </p:nvGraphicFramePr>
        <p:xfrm>
          <a:off x="425976" y="1664943"/>
          <a:ext cx="11345780" cy="463296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620083">
                  <a:extLst>
                    <a:ext uri="{9D8B030D-6E8A-4147-A177-3AD203B41FA5}">
                      <a16:colId xmlns:a16="http://schemas.microsoft.com/office/drawing/2014/main" val="1699079742"/>
                    </a:ext>
                  </a:extLst>
                </a:gridCol>
                <a:gridCol w="1309255">
                  <a:extLst>
                    <a:ext uri="{9D8B030D-6E8A-4147-A177-3AD203B41FA5}">
                      <a16:colId xmlns:a16="http://schemas.microsoft.com/office/drawing/2014/main" val="1051577557"/>
                    </a:ext>
                  </a:extLst>
                </a:gridCol>
                <a:gridCol w="1517072">
                  <a:extLst>
                    <a:ext uri="{9D8B030D-6E8A-4147-A177-3AD203B41FA5}">
                      <a16:colId xmlns:a16="http://schemas.microsoft.com/office/drawing/2014/main" val="1002533025"/>
                    </a:ext>
                  </a:extLst>
                </a:gridCol>
                <a:gridCol w="1314445">
                  <a:extLst>
                    <a:ext uri="{9D8B030D-6E8A-4147-A177-3AD203B41FA5}">
                      <a16:colId xmlns:a16="http://schemas.microsoft.com/office/drawing/2014/main" val="4072090311"/>
                    </a:ext>
                  </a:extLst>
                </a:gridCol>
                <a:gridCol w="1479566">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625235"/>
                  </a:ext>
                </a:extLst>
              </a:tr>
              <a:tr h="370840">
                <a:tc>
                  <a:txBody>
                    <a:bodyPr/>
                    <a:lstStyle/>
                    <a:p>
                      <a:r>
                        <a:rPr lang="en-GB" sz="1600" dirty="0">
                          <a:solidFill>
                            <a:sysClr val="windowText" lastClr="000000"/>
                          </a:solidFill>
                          <a:latin typeface="Arial" panose="020B0604020202020204" pitchFamily="34" charset="0"/>
                          <a:cs typeface="Arial" panose="020B0604020202020204" pitchFamily="34" charset="0"/>
                          <a:hlinkClick r:id="rId3" action="ppaction://hlinksldjump"/>
                        </a:rPr>
                        <a:t>9MA0_02 Q07</a:t>
                      </a:r>
                      <a:endParaRPr lang="en-GB" sz="1600" dirty="0">
                        <a:solidFill>
                          <a:sysClr val="windowText" lastClr="000000"/>
                        </a:solidFill>
                        <a:latin typeface="Arial" panose="020B0604020202020204" pitchFamily="34" charset="0"/>
                        <a:cs typeface="Arial" panose="020B0604020202020204" pitchFamily="34" charset="0"/>
                        <a:hlinkClick r:id="rId4"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Vectors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6"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7"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9"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7400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0" action="ppaction://hlinksldjump"/>
                        </a:rPr>
                        <a:t>9MA0_02 Q08</a:t>
                      </a:r>
                      <a:endParaRPr lang="en-GB" sz="1600" dirty="0">
                        <a:solidFill>
                          <a:sysClr val="windowText" lastClr="000000"/>
                        </a:solidFill>
                        <a:latin typeface="Arial" panose="020B0604020202020204" pitchFamily="34" charset="0"/>
                        <a:cs typeface="Arial" panose="020B0604020202020204" pitchFamily="34" charset="0"/>
                        <a:hlinkClick r:id="rId4"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Trig. Proof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1"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2"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3"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4"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5"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6" action="ppaction://hlinksldjump"/>
                        </a:rPr>
                        <a:t>9MA0_02 Q09</a:t>
                      </a:r>
                      <a:endParaRPr lang="en-GB" sz="1600" dirty="0">
                        <a:solidFill>
                          <a:sysClr val="windowText" lastClr="000000"/>
                        </a:solidFill>
                        <a:latin typeface="Arial" panose="020B0604020202020204" pitchFamily="34" charset="0"/>
                        <a:cs typeface="Arial" panose="020B0604020202020204" pitchFamily="34" charset="0"/>
                        <a:hlinkClick r:id="rId4"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Modelling quadratics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7" action="ppaction://hlinksldjump"/>
                        </a:rPr>
                        <a:t>A</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8"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9"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20"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21"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670240"/>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22" action="ppaction://hlinksldjump"/>
                        </a:rPr>
                        <a:t>9MA0_02 Q10</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Parametric equations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24"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25"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26"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2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28"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630456"/>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29" action="ppaction://hlinksldjump"/>
                        </a:rPr>
                        <a:t>9MA0_02 Q12</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Partial fractions &amp; differential equations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30" action="ppaction://hlinksldjump"/>
                        </a:rPr>
                        <a:t>A</a:t>
                      </a:r>
                      <a:r>
                        <a:rPr lang="en-GB" sz="1600" b="0" kern="1200" dirty="0">
                          <a:solidFill>
                            <a:sysClr val="windowText" lastClr="000000"/>
                          </a:solidFill>
                          <a:latin typeface="Arial" panose="020B0604020202020204" pitchFamily="34" charset="0"/>
                          <a:ea typeface="+mn-ea"/>
                          <a:cs typeface="Arial" panose="020B0604020202020204" pitchFamily="34" charset="0"/>
                          <a:hlinkClick r:id="" action="ppaction://noaction"/>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1"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2"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3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34"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687415"/>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35" action="ppaction://hlinksldjump"/>
                        </a:rPr>
                        <a:t>9MA0_02 Q13</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Modelling with logs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36"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7"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38"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39"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40"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0868535"/>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41" action="ppaction://hlinksldjump"/>
                        </a:rPr>
                        <a:t>9MA0_02 Q14</a:t>
                      </a:r>
                      <a:endParaRPr lang="en-GB" sz="1600" dirty="0">
                        <a:solidFill>
                          <a:sysClr val="windowText" lastClr="000000"/>
                        </a:solidFill>
                        <a:latin typeface="Arial" panose="020B0604020202020204" pitchFamily="34" charset="0"/>
                        <a:cs typeface="Arial" panose="020B0604020202020204" pitchFamily="34" charset="0"/>
                        <a:hlinkClick r:id="rId23" action="ppaction://hlinksldjum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Circle equations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42"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3" action="ppaction://hlinksldjump"/>
                        </a:rPr>
                        <a:t>B</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4" action="ppaction://hlinksldjump"/>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4"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45"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46"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91197472"/>
                  </a:ext>
                </a:extLst>
              </a:tr>
            </a:tbl>
          </a:graphicData>
        </a:graphic>
      </p:graphicFrame>
      <p:sp>
        <p:nvSpPr>
          <p:cNvPr id="3" name="Rectangle: Rounded Corners 2">
            <a:hlinkClick r:id="rId47"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48"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34619" y="2286970"/>
            <a:ext cx="292735" cy="249555"/>
          </a:xfrm>
          <a:prstGeom prst="rect">
            <a:avLst/>
          </a:prstGeom>
          <a:noFill/>
          <a:ln>
            <a:noFill/>
          </a:ln>
        </p:spPr>
      </p:pic>
      <p:pic>
        <p:nvPicPr>
          <p:cNvPr id="7" name="Picture 6" descr="P92C1T6#yIS1">
            <a:hlinkClick r:id="rId50" action="ppaction://hlinksldjump"/>
            <a:extLst>
              <a:ext uri="{FF2B5EF4-FFF2-40B4-BE49-F238E27FC236}">
                <a16:creationId xmlns:a16="http://schemas.microsoft.com/office/drawing/2014/main" id="{164E21E6-9087-543F-C653-0C0479A8881A}"/>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52803" y="2903208"/>
            <a:ext cx="292735" cy="249555"/>
          </a:xfrm>
          <a:prstGeom prst="rect">
            <a:avLst/>
          </a:prstGeom>
          <a:noFill/>
          <a:ln>
            <a:noFill/>
          </a:ln>
        </p:spPr>
      </p:pic>
      <p:pic>
        <p:nvPicPr>
          <p:cNvPr id="8" name="Picture 7" descr="P92C1T6#yIS1">
            <a:hlinkClick r:id="rId51" action="ppaction://hlinksldjump"/>
            <a:extLst>
              <a:ext uri="{FF2B5EF4-FFF2-40B4-BE49-F238E27FC236}">
                <a16:creationId xmlns:a16="http://schemas.microsoft.com/office/drawing/2014/main" id="{D72C5E19-0B6B-9B7B-B73E-3D14FBD1602C}"/>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52803" y="3530044"/>
            <a:ext cx="292735" cy="249555"/>
          </a:xfrm>
          <a:prstGeom prst="rect">
            <a:avLst/>
          </a:prstGeom>
          <a:noFill/>
          <a:ln>
            <a:noFill/>
          </a:ln>
        </p:spPr>
      </p:pic>
      <p:pic>
        <p:nvPicPr>
          <p:cNvPr id="4" name="Picture 3" descr="P92C1T6#yIS1">
            <a:hlinkClick r:id="rId52" action="ppaction://hlinksldjump"/>
            <a:extLst>
              <a:ext uri="{FF2B5EF4-FFF2-40B4-BE49-F238E27FC236}">
                <a16:creationId xmlns:a16="http://schemas.microsoft.com/office/drawing/2014/main" id="{D3994156-D3DE-284C-E6C8-1272B7607282}"/>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52803" y="5268839"/>
            <a:ext cx="292735" cy="249555"/>
          </a:xfrm>
          <a:prstGeom prst="rect">
            <a:avLst/>
          </a:prstGeom>
          <a:noFill/>
          <a:ln>
            <a:noFill/>
          </a:ln>
        </p:spPr>
      </p:pic>
      <p:pic>
        <p:nvPicPr>
          <p:cNvPr id="5" name="Picture 4" descr="P92C1T6#yIS1">
            <a:hlinkClick r:id="rId53" action="ppaction://hlinksldjump"/>
            <a:extLst>
              <a:ext uri="{FF2B5EF4-FFF2-40B4-BE49-F238E27FC236}">
                <a16:creationId xmlns:a16="http://schemas.microsoft.com/office/drawing/2014/main" id="{B25BC77E-1C8E-BE9D-D6BC-D5F079373270}"/>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34618" y="4069528"/>
            <a:ext cx="292735" cy="249555"/>
          </a:xfrm>
          <a:prstGeom prst="rect">
            <a:avLst/>
          </a:prstGeom>
          <a:noFill/>
          <a:ln>
            <a:noFill/>
          </a:ln>
        </p:spPr>
      </p:pic>
      <p:pic>
        <p:nvPicPr>
          <p:cNvPr id="10" name="Picture 9" descr="P92C1T6#yIS1">
            <a:hlinkClick r:id="rId54" action="ppaction://hlinksldjump"/>
            <a:extLst>
              <a:ext uri="{FF2B5EF4-FFF2-40B4-BE49-F238E27FC236}">
                <a16:creationId xmlns:a16="http://schemas.microsoft.com/office/drawing/2014/main" id="{55CDE5E6-F2E7-61BF-3B31-F177B5DA7377}"/>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52803" y="4674936"/>
            <a:ext cx="292735" cy="249555"/>
          </a:xfrm>
          <a:prstGeom prst="rect">
            <a:avLst/>
          </a:prstGeom>
          <a:noFill/>
          <a:ln>
            <a:noFill/>
          </a:ln>
        </p:spPr>
      </p:pic>
      <p:pic>
        <p:nvPicPr>
          <p:cNvPr id="11" name="Picture 10" descr="P92C1T6#yIS1">
            <a:hlinkClick r:id="rId55" action="ppaction://hlinksldjump"/>
            <a:extLst>
              <a:ext uri="{FF2B5EF4-FFF2-40B4-BE49-F238E27FC236}">
                <a16:creationId xmlns:a16="http://schemas.microsoft.com/office/drawing/2014/main" id="{F8361718-74D8-5412-3CEF-BB16C675A74F}"/>
              </a:ext>
            </a:extLst>
          </p:cNvPr>
          <p:cNvPicPr>
            <a:picLocks noChangeAspect="1"/>
          </p:cNvPicPr>
          <p:nvPr/>
        </p:nvPicPr>
        <p:blipFill>
          <a:blip r:embed="rId49" cstate="email">
            <a:extLst>
              <a:ext uri="{28A0092B-C50C-407E-A947-70E740481C1C}">
                <a14:useLocalDpi xmlns:a14="http://schemas.microsoft.com/office/drawing/2010/main" val="0"/>
              </a:ext>
            </a:extLst>
          </a:blip>
          <a:srcRect/>
          <a:stretch>
            <a:fillRect/>
          </a:stretch>
        </p:blipFill>
        <p:spPr bwMode="auto">
          <a:xfrm>
            <a:off x="10352803" y="5819828"/>
            <a:ext cx="292735" cy="249555"/>
          </a:xfrm>
          <a:prstGeom prst="rect">
            <a:avLst/>
          </a:prstGeom>
          <a:noFill/>
          <a:ln>
            <a:noFill/>
          </a:ln>
        </p:spPr>
      </p:pic>
    </p:spTree>
    <p:extLst>
      <p:ext uri="{BB962C8B-B14F-4D97-AF65-F5344CB8AC3E}">
        <p14:creationId xmlns:p14="http://schemas.microsoft.com/office/powerpoint/2010/main" val="180990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D1D0DA7-AC9F-4259-2203-BE211BECAEDB}"/>
              </a:ext>
            </a:extLst>
          </p:cNvPr>
          <p:cNvGraphicFramePr>
            <a:graphicFrameLocks noGrp="1"/>
          </p:cNvGraphicFramePr>
          <p:nvPr>
            <p:extLst>
              <p:ext uri="{D42A27DB-BD31-4B8C-83A1-F6EECF244321}">
                <p14:modId xmlns:p14="http://schemas.microsoft.com/office/powerpoint/2010/main" val="4033727663"/>
              </p:ext>
            </p:extLst>
          </p:nvPr>
        </p:nvGraphicFramePr>
        <p:xfrm>
          <a:off x="3954305" y="465881"/>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13 -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20B6936A-7034-3C82-8CD6-B86CB447124E}"/>
              </a:ext>
            </a:extLst>
          </p:cNvPr>
          <p:cNvPicPr>
            <a:picLocks noChangeAspect="1"/>
          </p:cNvPicPr>
          <p:nvPr/>
        </p:nvPicPr>
        <p:blipFill>
          <a:blip r:embed="rId2"/>
          <a:stretch>
            <a:fillRect/>
          </a:stretch>
        </p:blipFill>
        <p:spPr>
          <a:xfrm>
            <a:off x="4032000" y="465881"/>
            <a:ext cx="314476" cy="330200"/>
          </a:xfrm>
          <a:prstGeom prst="rect">
            <a:avLst/>
          </a:prstGeom>
        </p:spPr>
      </p:pic>
      <p:pic>
        <p:nvPicPr>
          <p:cNvPr id="7" name="Picture 6" descr="A table with mathematical equations&#10;&#10;Description automatically generated">
            <a:extLst>
              <a:ext uri="{FF2B5EF4-FFF2-40B4-BE49-F238E27FC236}">
                <a16:creationId xmlns:a16="http://schemas.microsoft.com/office/drawing/2014/main" id="{3E090F72-4D97-B291-10ED-45FDE1F87E9D}"/>
              </a:ext>
            </a:extLst>
          </p:cNvPr>
          <p:cNvPicPr>
            <a:picLocks noChangeAspect="1"/>
          </p:cNvPicPr>
          <p:nvPr/>
        </p:nvPicPr>
        <p:blipFill>
          <a:blip r:embed="rId3"/>
          <a:stretch>
            <a:fillRect/>
          </a:stretch>
        </p:blipFill>
        <p:spPr>
          <a:xfrm>
            <a:off x="0" y="838414"/>
            <a:ext cx="4133589" cy="3551481"/>
          </a:xfrm>
          <a:prstGeom prst="rect">
            <a:avLst/>
          </a:prstGeom>
          <a:ln w="25400">
            <a:noFill/>
          </a:ln>
        </p:spPr>
      </p:pic>
      <p:sp>
        <p:nvSpPr>
          <p:cNvPr id="14" name="Rectangle: Rounded Corners 12">
            <a:hlinkClick r:id="rId4" action="ppaction://hlinksldjump"/>
            <a:extLst>
              <a:ext uri="{FF2B5EF4-FFF2-40B4-BE49-F238E27FC236}">
                <a16:creationId xmlns:a16="http://schemas.microsoft.com/office/drawing/2014/main" id="{EE5BFFF7-B728-E7B5-F31E-33E3252A7F3B}"/>
              </a:ext>
            </a:extLst>
          </p:cNvPr>
          <p:cNvSpPr/>
          <p:nvPr/>
        </p:nvSpPr>
        <p:spPr>
          <a:xfrm>
            <a:off x="11537658" y="19223"/>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pic>
        <p:nvPicPr>
          <p:cNvPr id="4" name="Picture 3" descr="A close-up of a notebook&#10;&#10;Description automatically generated">
            <a:extLst>
              <a:ext uri="{FF2B5EF4-FFF2-40B4-BE49-F238E27FC236}">
                <a16:creationId xmlns:a16="http://schemas.microsoft.com/office/drawing/2014/main" id="{616189E2-E26A-A42D-FD13-DA36AA5FDC48}"/>
              </a:ext>
            </a:extLst>
          </p:cNvPr>
          <p:cNvPicPr>
            <a:picLocks noChangeAspect="1"/>
          </p:cNvPicPr>
          <p:nvPr/>
        </p:nvPicPr>
        <p:blipFill>
          <a:blip r:embed="rId5"/>
          <a:stretch>
            <a:fillRect/>
          </a:stretch>
        </p:blipFill>
        <p:spPr>
          <a:xfrm>
            <a:off x="4361817" y="950561"/>
            <a:ext cx="3483708" cy="3551481"/>
          </a:xfrm>
          <a:prstGeom prst="rect">
            <a:avLst/>
          </a:prstGeom>
        </p:spPr>
      </p:pic>
      <p:pic>
        <p:nvPicPr>
          <p:cNvPr id="8" name="Picture 7" descr="A math equations on a lined paper&#10;&#10;Description automatically generated">
            <a:extLst>
              <a:ext uri="{FF2B5EF4-FFF2-40B4-BE49-F238E27FC236}">
                <a16:creationId xmlns:a16="http://schemas.microsoft.com/office/drawing/2014/main" id="{74358A56-A030-FE57-9E4E-1649B249312E}"/>
              </a:ext>
            </a:extLst>
          </p:cNvPr>
          <p:cNvPicPr>
            <a:picLocks noChangeAspect="1"/>
          </p:cNvPicPr>
          <p:nvPr/>
        </p:nvPicPr>
        <p:blipFill>
          <a:blip r:embed="rId6"/>
          <a:stretch>
            <a:fillRect/>
          </a:stretch>
        </p:blipFill>
        <p:spPr>
          <a:xfrm>
            <a:off x="8058412" y="630980"/>
            <a:ext cx="3998540" cy="4703019"/>
          </a:xfrm>
          <a:prstGeom prst="rect">
            <a:avLst/>
          </a:prstGeom>
        </p:spPr>
      </p:pic>
      <p:sp>
        <p:nvSpPr>
          <p:cNvPr id="9" name="TextBox 8">
            <a:extLst>
              <a:ext uri="{FF2B5EF4-FFF2-40B4-BE49-F238E27FC236}">
                <a16:creationId xmlns:a16="http://schemas.microsoft.com/office/drawing/2014/main" id="{76E1AAFA-034D-7094-AB1C-A1F8B57C49EA}"/>
              </a:ext>
            </a:extLst>
          </p:cNvPr>
          <p:cNvSpPr txBox="1"/>
          <p:nvPr/>
        </p:nvSpPr>
        <p:spPr>
          <a:xfrm>
            <a:off x="135048" y="4490053"/>
            <a:ext cx="2760552"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d</a:t>
            </a:r>
            <a:r>
              <a:rPr lang="en-GB" sz="1500" i="1" dirty="0"/>
              <a:t>x</a:t>
            </a:r>
            <a:r>
              <a:rPr lang="en-GB" sz="1500" dirty="0"/>
              <a:t>/d</a:t>
            </a:r>
            <a:r>
              <a:rPr lang="el-GR" sz="1500" dirty="0"/>
              <a:t>θ</a:t>
            </a:r>
            <a:r>
              <a:rPr lang="en-GB" sz="1500" dirty="0"/>
              <a:t> is correct. We condoned the spurious copying of </a:t>
            </a:r>
            <a:r>
              <a:rPr lang="en-GB" sz="1500" i="1" dirty="0"/>
              <a:t>a</a:t>
            </a:r>
            <a:r>
              <a:rPr lang="en-GB" sz="1500" dirty="0"/>
              <a:t>sin2θ prior to differentiation</a:t>
            </a:r>
          </a:p>
        </p:txBody>
      </p:sp>
      <p:sp>
        <p:nvSpPr>
          <p:cNvPr id="10" name="Rectangle: Rounded Corners 26">
            <a:extLst>
              <a:ext uri="{FF2B5EF4-FFF2-40B4-BE49-F238E27FC236}">
                <a16:creationId xmlns:a16="http://schemas.microsoft.com/office/drawing/2014/main" id="{CCA37EE4-F897-CF93-7A52-9D62C1A2AE6E}"/>
              </a:ext>
            </a:extLst>
          </p:cNvPr>
          <p:cNvSpPr/>
          <p:nvPr/>
        </p:nvSpPr>
        <p:spPr>
          <a:xfrm>
            <a:off x="4462374" y="20174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2" name="TextBox 11">
            <a:extLst>
              <a:ext uri="{FF2B5EF4-FFF2-40B4-BE49-F238E27FC236}">
                <a16:creationId xmlns:a16="http://schemas.microsoft.com/office/drawing/2014/main" id="{A76C65F7-1F4E-BA7E-D9B4-77E6377C3067}"/>
              </a:ext>
            </a:extLst>
          </p:cNvPr>
          <p:cNvSpPr txBox="1"/>
          <p:nvPr/>
        </p:nvSpPr>
        <p:spPr>
          <a:xfrm>
            <a:off x="135048" y="5605874"/>
            <a:ext cx="3748279" cy="553998"/>
          </a:xfrm>
          <a:prstGeom prst="rect">
            <a:avLst/>
          </a:prstGeom>
          <a:solidFill>
            <a:schemeClr val="accent2">
              <a:lumMod val="20000"/>
              <a:lumOff val="80000"/>
            </a:schemeClr>
          </a:solidFill>
        </p:spPr>
        <p:txBody>
          <a:bodyPr wrap="square" rtlCol="0">
            <a:spAutoFit/>
          </a:bodyPr>
          <a:lstStyle/>
          <a:p>
            <a:r>
              <a:rPr lang="en-GB" sz="1500" dirty="0"/>
              <a:t>M0: Unacceptable attempt to replace x</a:t>
            </a:r>
            <a:r>
              <a:rPr lang="en-GB" sz="1500" baseline="30000" dirty="0"/>
              <a:t>0.5 </a:t>
            </a:r>
            <a:r>
              <a:rPr lang="en-GB" sz="1500" dirty="0"/>
              <a:t>with (</a:t>
            </a:r>
            <a:r>
              <a:rPr lang="en-GB" sz="1500" i="1" dirty="0"/>
              <a:t>a</a:t>
            </a:r>
            <a:r>
              <a:rPr lang="en-GB" sz="1500" dirty="0"/>
              <a:t>sin</a:t>
            </a:r>
            <a:r>
              <a:rPr lang="en-GB" sz="1500" baseline="30000" dirty="0"/>
              <a:t>2</a:t>
            </a:r>
            <a:r>
              <a:rPr lang="el-GR" sz="1500" dirty="0"/>
              <a:t>θ</a:t>
            </a:r>
            <a:r>
              <a:rPr lang="en-GB" sz="1500" dirty="0"/>
              <a:t>) </a:t>
            </a:r>
          </a:p>
        </p:txBody>
      </p:sp>
      <p:sp>
        <p:nvSpPr>
          <p:cNvPr id="19" name="Rectangle: Rounded Corners 26">
            <a:extLst>
              <a:ext uri="{FF2B5EF4-FFF2-40B4-BE49-F238E27FC236}">
                <a16:creationId xmlns:a16="http://schemas.microsoft.com/office/drawing/2014/main" id="{09E0D988-B2E3-79E9-BEF7-8E1B02F0D91D}"/>
              </a:ext>
            </a:extLst>
          </p:cNvPr>
          <p:cNvSpPr/>
          <p:nvPr/>
        </p:nvSpPr>
        <p:spPr>
          <a:xfrm>
            <a:off x="4462374" y="308424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2" name="TextBox 21">
            <a:extLst>
              <a:ext uri="{FF2B5EF4-FFF2-40B4-BE49-F238E27FC236}">
                <a16:creationId xmlns:a16="http://schemas.microsoft.com/office/drawing/2014/main" id="{C8F89293-78B1-FD4D-F322-AD5613B46300}"/>
              </a:ext>
            </a:extLst>
          </p:cNvPr>
          <p:cNvSpPr txBox="1"/>
          <p:nvPr/>
        </p:nvSpPr>
        <p:spPr>
          <a:xfrm>
            <a:off x="207511" y="6260030"/>
            <a:ext cx="1859283" cy="323165"/>
          </a:xfrm>
          <a:prstGeom prst="rect">
            <a:avLst/>
          </a:prstGeom>
          <a:solidFill>
            <a:schemeClr val="accent2">
              <a:lumMod val="20000"/>
              <a:lumOff val="80000"/>
            </a:schemeClr>
          </a:solidFill>
        </p:spPr>
        <p:txBody>
          <a:bodyPr wrap="square" rtlCol="0">
            <a:spAutoFit/>
          </a:bodyPr>
          <a:lstStyle/>
          <a:p>
            <a:r>
              <a:rPr lang="en-GB" sz="1500" dirty="0"/>
              <a:t>dM0: Follows M0</a:t>
            </a:r>
          </a:p>
        </p:txBody>
      </p:sp>
      <p:sp>
        <p:nvSpPr>
          <p:cNvPr id="26" name="TextBox 25">
            <a:extLst>
              <a:ext uri="{FF2B5EF4-FFF2-40B4-BE49-F238E27FC236}">
                <a16:creationId xmlns:a16="http://schemas.microsoft.com/office/drawing/2014/main" id="{E5D19D8E-C5EA-3FD7-F7E1-A2C85302BE79}"/>
              </a:ext>
            </a:extLst>
          </p:cNvPr>
          <p:cNvSpPr txBox="1"/>
          <p:nvPr/>
        </p:nvSpPr>
        <p:spPr>
          <a:xfrm>
            <a:off x="2164976" y="6256512"/>
            <a:ext cx="1867024" cy="330200"/>
          </a:xfrm>
          <a:prstGeom prst="rect">
            <a:avLst/>
          </a:prstGeom>
          <a:solidFill>
            <a:schemeClr val="accent2">
              <a:lumMod val="20000"/>
              <a:lumOff val="80000"/>
            </a:schemeClr>
          </a:solidFill>
        </p:spPr>
        <p:txBody>
          <a:bodyPr wrap="square" rtlCol="0">
            <a:spAutoFit/>
          </a:bodyPr>
          <a:lstStyle/>
          <a:p>
            <a:r>
              <a:rPr lang="en-GB" sz="1500" dirty="0"/>
              <a:t>A0*: Follows dM0</a:t>
            </a:r>
          </a:p>
        </p:txBody>
      </p:sp>
      <p:sp>
        <p:nvSpPr>
          <p:cNvPr id="31" name="Rectangle: Rounded Corners 26">
            <a:extLst>
              <a:ext uri="{FF2B5EF4-FFF2-40B4-BE49-F238E27FC236}">
                <a16:creationId xmlns:a16="http://schemas.microsoft.com/office/drawing/2014/main" id="{F9847058-D81E-9482-CC14-9499DBF47557}"/>
              </a:ext>
            </a:extLst>
          </p:cNvPr>
          <p:cNvSpPr/>
          <p:nvPr/>
        </p:nvSpPr>
        <p:spPr>
          <a:xfrm>
            <a:off x="6963905" y="4197402"/>
            <a:ext cx="548770"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2" name="Rectangle: Rounded Corners 26">
            <a:extLst>
              <a:ext uri="{FF2B5EF4-FFF2-40B4-BE49-F238E27FC236}">
                <a16:creationId xmlns:a16="http://schemas.microsoft.com/office/drawing/2014/main" id="{E018B9CD-D530-9170-D688-8FEBBDF48C77}"/>
              </a:ext>
            </a:extLst>
          </p:cNvPr>
          <p:cNvSpPr/>
          <p:nvPr/>
        </p:nvSpPr>
        <p:spPr>
          <a:xfrm>
            <a:off x="6008244" y="3443579"/>
            <a:ext cx="696369"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39" name="Rectangle: Rounded Corners 6">
            <a:extLst>
              <a:ext uri="{FF2B5EF4-FFF2-40B4-BE49-F238E27FC236}">
                <a16:creationId xmlns:a16="http://schemas.microsoft.com/office/drawing/2014/main" id="{0810FC69-20E5-03D7-A6A3-3164B65D2985}"/>
              </a:ext>
            </a:extLst>
          </p:cNvPr>
          <p:cNvSpPr/>
          <p:nvPr/>
        </p:nvSpPr>
        <p:spPr>
          <a:xfrm>
            <a:off x="3083853" y="450204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1/4</a:t>
            </a:r>
          </a:p>
        </p:txBody>
      </p:sp>
      <p:sp>
        <p:nvSpPr>
          <p:cNvPr id="40" name="TextBox 39">
            <a:extLst>
              <a:ext uri="{FF2B5EF4-FFF2-40B4-BE49-F238E27FC236}">
                <a16:creationId xmlns:a16="http://schemas.microsoft.com/office/drawing/2014/main" id="{2C699897-3144-D43E-A1F1-19B6BAE6B85A}"/>
              </a:ext>
            </a:extLst>
          </p:cNvPr>
          <p:cNvSpPr txBox="1"/>
          <p:nvPr/>
        </p:nvSpPr>
        <p:spPr>
          <a:xfrm>
            <a:off x="4890212" y="4844752"/>
            <a:ext cx="2910062"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M1: Replaces sin2θ with </a:t>
            </a:r>
          </a:p>
          <a:p>
            <a:r>
              <a:rPr lang="en-GB" sz="1500" dirty="0"/>
              <a:t>(1-cos4θ)/2 to achieve an integrable form.</a:t>
            </a:r>
          </a:p>
        </p:txBody>
      </p:sp>
      <p:sp>
        <p:nvSpPr>
          <p:cNvPr id="41" name="Rectangle: Rounded Corners 26">
            <a:extLst>
              <a:ext uri="{FF2B5EF4-FFF2-40B4-BE49-F238E27FC236}">
                <a16:creationId xmlns:a16="http://schemas.microsoft.com/office/drawing/2014/main" id="{5EC50BED-A0ED-04E3-4575-5DCFD167CA81}"/>
              </a:ext>
            </a:extLst>
          </p:cNvPr>
          <p:cNvSpPr/>
          <p:nvPr/>
        </p:nvSpPr>
        <p:spPr>
          <a:xfrm>
            <a:off x="9979119" y="113901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2" name="TextBox 41">
            <a:extLst>
              <a:ext uri="{FF2B5EF4-FFF2-40B4-BE49-F238E27FC236}">
                <a16:creationId xmlns:a16="http://schemas.microsoft.com/office/drawing/2014/main" id="{07085E6F-B19A-AE5F-06B2-4AE23412612A}"/>
              </a:ext>
            </a:extLst>
          </p:cNvPr>
          <p:cNvSpPr txBox="1"/>
          <p:nvPr/>
        </p:nvSpPr>
        <p:spPr>
          <a:xfrm>
            <a:off x="4895549" y="6089643"/>
            <a:ext cx="2921757" cy="553998"/>
          </a:xfrm>
          <a:prstGeom prst="rect">
            <a:avLst/>
          </a:prstGeom>
          <a:solidFill>
            <a:schemeClr val="tx2">
              <a:lumMod val="20000"/>
              <a:lumOff val="80000"/>
            </a:schemeClr>
          </a:solidFill>
        </p:spPr>
        <p:txBody>
          <a:bodyPr wrap="square" rtlCol="0">
            <a:spAutoFit/>
          </a:bodyPr>
          <a:lstStyle/>
          <a:p>
            <a:r>
              <a:rPr lang="en-GB" sz="1500" dirty="0"/>
              <a:t>dM1: Integrates into the form </a:t>
            </a:r>
          </a:p>
          <a:p>
            <a:r>
              <a:rPr lang="en-GB" sz="1500" i="1" dirty="0"/>
              <a:t>pq</a:t>
            </a:r>
            <a:r>
              <a:rPr lang="en-GB" sz="1500" dirty="0"/>
              <a:t>sin4θ</a:t>
            </a:r>
          </a:p>
        </p:txBody>
      </p:sp>
      <p:sp>
        <p:nvSpPr>
          <p:cNvPr id="43" name="Rectangle: Rounded Corners 26">
            <a:extLst>
              <a:ext uri="{FF2B5EF4-FFF2-40B4-BE49-F238E27FC236}">
                <a16:creationId xmlns:a16="http://schemas.microsoft.com/office/drawing/2014/main" id="{7062CEDC-B59A-12B6-B52C-4C1BBCE7A0E3}"/>
              </a:ext>
            </a:extLst>
          </p:cNvPr>
          <p:cNvSpPr/>
          <p:nvPr/>
        </p:nvSpPr>
        <p:spPr>
          <a:xfrm>
            <a:off x="10655967" y="2927997"/>
            <a:ext cx="696369"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44" name="TextBox 43">
            <a:extLst>
              <a:ext uri="{FF2B5EF4-FFF2-40B4-BE49-F238E27FC236}">
                <a16:creationId xmlns:a16="http://schemas.microsoft.com/office/drawing/2014/main" id="{0D2A2493-73DF-3931-961C-8CD89136C213}"/>
              </a:ext>
            </a:extLst>
          </p:cNvPr>
          <p:cNvSpPr txBox="1"/>
          <p:nvPr/>
        </p:nvSpPr>
        <p:spPr>
          <a:xfrm>
            <a:off x="8300197" y="5333999"/>
            <a:ext cx="2087882" cy="369332"/>
          </a:xfrm>
          <a:prstGeom prst="rect">
            <a:avLst/>
          </a:prstGeom>
          <a:solidFill>
            <a:schemeClr val="tx2">
              <a:lumMod val="20000"/>
              <a:lumOff val="80000"/>
            </a:schemeClr>
          </a:solidFill>
        </p:spPr>
        <p:txBody>
          <a:bodyPr wrap="square" rtlCol="0">
            <a:spAutoFit/>
          </a:bodyPr>
          <a:lstStyle/>
          <a:p>
            <a:r>
              <a:rPr lang="en-GB" sz="1500" dirty="0"/>
              <a:t>A1: Correct integration</a:t>
            </a:r>
            <a:r>
              <a:rPr lang="en-GB" dirty="0"/>
              <a:t>.</a:t>
            </a:r>
          </a:p>
        </p:txBody>
      </p:sp>
      <p:sp>
        <p:nvSpPr>
          <p:cNvPr id="45" name="Rectangle: Rounded Corners 26">
            <a:extLst>
              <a:ext uri="{FF2B5EF4-FFF2-40B4-BE49-F238E27FC236}">
                <a16:creationId xmlns:a16="http://schemas.microsoft.com/office/drawing/2014/main" id="{97FD83CF-3C81-D197-B2B9-8F484EB4B9F7}"/>
              </a:ext>
            </a:extLst>
          </p:cNvPr>
          <p:cNvSpPr/>
          <p:nvPr/>
        </p:nvSpPr>
        <p:spPr>
          <a:xfrm>
            <a:off x="10367888" y="400490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46" name="TextBox 45">
            <a:extLst>
              <a:ext uri="{FF2B5EF4-FFF2-40B4-BE49-F238E27FC236}">
                <a16:creationId xmlns:a16="http://schemas.microsoft.com/office/drawing/2014/main" id="{FE0EF00A-E3C9-0F39-4542-15959FC029A2}"/>
              </a:ext>
            </a:extLst>
          </p:cNvPr>
          <p:cNvSpPr txBox="1"/>
          <p:nvPr/>
        </p:nvSpPr>
        <p:spPr>
          <a:xfrm>
            <a:off x="8058412" y="5829622"/>
            <a:ext cx="2817556" cy="784830"/>
          </a:xfrm>
          <a:prstGeom prst="rect">
            <a:avLst/>
          </a:prstGeom>
          <a:solidFill>
            <a:schemeClr val="tx2">
              <a:lumMod val="20000"/>
              <a:lumOff val="80000"/>
            </a:schemeClr>
          </a:solidFill>
        </p:spPr>
        <p:txBody>
          <a:bodyPr wrap="square" rtlCol="0">
            <a:spAutoFit/>
          </a:bodyPr>
          <a:lstStyle/>
          <a:p>
            <a:r>
              <a:rPr lang="en-GB" sz="1500" dirty="0"/>
              <a:t>A1: Applies limits to the correct integral and proceeds correctly to (1/8)</a:t>
            </a:r>
            <a:r>
              <a:rPr lang="el-GR" sz="1500" dirty="0"/>
              <a:t>π</a:t>
            </a:r>
            <a:r>
              <a:rPr lang="en-GB" sz="1500" i="1" dirty="0"/>
              <a:t>a</a:t>
            </a:r>
            <a:r>
              <a:rPr lang="en-GB" sz="1500" baseline="30000" dirty="0"/>
              <a:t>2</a:t>
            </a:r>
            <a:r>
              <a:rPr lang="en-GB" sz="1500" dirty="0"/>
              <a:t> </a:t>
            </a:r>
          </a:p>
        </p:txBody>
      </p:sp>
      <p:sp>
        <p:nvSpPr>
          <p:cNvPr id="47" name="Rectangle: Rounded Corners 26">
            <a:extLst>
              <a:ext uri="{FF2B5EF4-FFF2-40B4-BE49-F238E27FC236}">
                <a16:creationId xmlns:a16="http://schemas.microsoft.com/office/drawing/2014/main" id="{FAF5ADD1-9E6C-D478-6504-6AF7EAC0F215}"/>
              </a:ext>
            </a:extLst>
          </p:cNvPr>
          <p:cNvSpPr/>
          <p:nvPr/>
        </p:nvSpPr>
        <p:spPr>
          <a:xfrm>
            <a:off x="11511178" y="4753278"/>
            <a:ext cx="427838" cy="40367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48" name="Rectangle: Rounded Corners 6">
            <a:extLst>
              <a:ext uri="{FF2B5EF4-FFF2-40B4-BE49-F238E27FC236}">
                <a16:creationId xmlns:a16="http://schemas.microsoft.com/office/drawing/2014/main" id="{3B1F9D81-267E-AFE8-12E4-AE269EAB8E8E}"/>
              </a:ext>
            </a:extLst>
          </p:cNvPr>
          <p:cNvSpPr/>
          <p:nvPr/>
        </p:nvSpPr>
        <p:spPr>
          <a:xfrm>
            <a:off x="10581807" y="41213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4/4</a:t>
            </a:r>
          </a:p>
        </p:txBody>
      </p:sp>
      <p:sp>
        <p:nvSpPr>
          <p:cNvPr id="49" name="Rectangle: Rounded Corners 6">
            <a:extLst>
              <a:ext uri="{FF2B5EF4-FFF2-40B4-BE49-F238E27FC236}">
                <a16:creationId xmlns:a16="http://schemas.microsoft.com/office/drawing/2014/main" id="{52BFB58E-532C-1968-71BA-EE9C90AEBCF4}"/>
              </a:ext>
            </a:extLst>
          </p:cNvPr>
          <p:cNvSpPr/>
          <p:nvPr/>
        </p:nvSpPr>
        <p:spPr>
          <a:xfrm>
            <a:off x="11008630" y="575767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5/8</a:t>
            </a:r>
          </a:p>
        </p:txBody>
      </p:sp>
    </p:spTree>
    <p:extLst>
      <p:ext uri="{BB962C8B-B14F-4D97-AF65-F5344CB8AC3E}">
        <p14:creationId xmlns:p14="http://schemas.microsoft.com/office/powerpoint/2010/main" val="209972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9" grpId="0" animBg="1"/>
      <p:bldP spid="22" grpId="0" animBg="1"/>
      <p:bldP spid="26" grpId="0" animBg="1"/>
      <p:bldP spid="31" grpId="0" animBg="1"/>
      <p:bldP spid="32"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87B2DA9-8AF1-8FEA-A2A0-068EE0D0CEA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itle 1">
            <a:extLst>
              <a:ext uri="{FF2B5EF4-FFF2-40B4-BE49-F238E27FC236}">
                <a16:creationId xmlns:a16="http://schemas.microsoft.com/office/drawing/2014/main" id="{4A38A4BF-6C14-5C73-B63C-EC92463BE743}"/>
              </a:ext>
            </a:extLst>
          </p:cNvPr>
          <p:cNvSpPr>
            <a:spLocks noGrp="1"/>
          </p:cNvSpPr>
          <p:nvPr>
            <p:ph type="title"/>
          </p:nvPr>
        </p:nvSpPr>
        <p:spPr>
          <a:xfrm>
            <a:off x="815653" y="343825"/>
            <a:ext cx="10125063" cy="1122300"/>
          </a:xfrm>
        </p:spPr>
        <p:txBody>
          <a:bodyPr/>
          <a:lstStyle/>
          <a:p>
            <a:r>
              <a:rPr lang="en-GB" dirty="0"/>
              <a:t>Question 13 – Examiner Comments</a:t>
            </a:r>
            <a:endParaRPr lang="en-US" dirty="0"/>
          </a:p>
        </p:txBody>
      </p:sp>
      <mc:AlternateContent xmlns:mc="http://schemas.openxmlformats.org/markup-compatibility/2006" xmlns:a14="http://schemas.microsoft.com/office/drawing/2010/main">
        <mc:Choice Requires="a14">
          <p:sp>
            <p:nvSpPr>
              <p:cNvPr id="2" name="Text Placeholder 2">
                <a:extLst>
                  <a:ext uri="{FF2B5EF4-FFF2-40B4-BE49-F238E27FC236}">
                    <a16:creationId xmlns:a16="http://schemas.microsoft.com/office/drawing/2014/main" id="{31F6392B-66D7-009B-6C68-28C77612C7EE}"/>
                  </a:ext>
                </a:extLst>
              </p:cNvPr>
              <p:cNvSpPr>
                <a:spLocks noGrp="1"/>
              </p:cNvSpPr>
              <p:nvPr>
                <p:ph type="body" idx="1"/>
              </p:nvPr>
            </p:nvSpPr>
            <p:spPr>
              <a:xfrm>
                <a:off x="815654" y="1632560"/>
                <a:ext cx="10125062" cy="4534560"/>
              </a:xfrm>
            </p:spPr>
            <p:txBody>
              <a:bodyPr/>
              <a:lstStyle/>
              <a:p>
                <a:pPr>
                  <a:lnSpc>
                    <a:spcPct val="107000"/>
                  </a:lnSpc>
                  <a:spcAft>
                    <a:spcPts val="800"/>
                  </a:spcAft>
                </a:pPr>
                <a:r>
                  <a:rPr lang="en-GB" sz="1800" b="1" kern="100" dirty="0">
                    <a:effectLst/>
                    <a:ea typeface="Calibri" panose="020F0502020204030204" pitchFamily="34" charset="0"/>
                  </a:rPr>
                  <a:t>Part (a)</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Most candidates recognised the requirement to find </a:t>
                </a:r>
                <a14:m>
                  <m:oMath xmlns:m="http://schemas.openxmlformats.org/officeDocument/2006/math">
                    <m:f>
                      <m:fPr>
                        <m:ctrlPr>
                          <a:rPr lang="en-GB"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𝑥</m:t>
                        </m:r>
                      </m:num>
                      <m:den>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𝜃</m:t>
                        </m:r>
                      </m:den>
                    </m:f>
                  </m:oMath>
                </a14:m>
                <a:r>
                  <a:rPr lang="en-GB" sz="1800" kern="100" dirty="0">
                    <a:effectLst/>
                    <a:ea typeface="Calibri" panose="020F0502020204030204" pitchFamily="34" charset="0"/>
                  </a:rPr>
                  <a:t>  but the most common incorrect derivatives were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2</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𝑎</m:t>
                    </m:r>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cos</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𝜃</m:t>
                    </m:r>
                  </m:oMath>
                </a14:m>
                <a:r>
                  <a:rPr lang="en-GB" sz="1800" kern="100" dirty="0">
                    <a:effectLst/>
                    <a:ea typeface="Calibri" panose="020F0502020204030204" pitchFamily="34" charset="0"/>
                  </a:rPr>
                  <a:t> and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𝑎</m:t>
                    </m:r>
                    <m:sSup>
                      <m:sSupPr>
                        <m:ctrlPr>
                          <a:rPr lang="en-GB"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cos</m:t>
                        </m:r>
                      </m:e>
                      <m:sup>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𝜃</m:t>
                    </m:r>
                  </m:oMath>
                </a14:m>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Some candidates who progressed to the final expression were not awarded the final mark for not addressing the limits, missing the </a:t>
                </a:r>
                <a14:m>
                  <m:oMath xmlns:m="http://schemas.openxmlformats.org/officeDocument/2006/math">
                    <m:r>
                      <m:rPr>
                        <m:sty m:val="p"/>
                      </m:rPr>
                      <a:rPr lang="en-GB" sz="18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𝜃</m:t>
                    </m:r>
                  </m:oMath>
                </a14:m>
                <a:r>
                  <a:rPr lang="en-GB" sz="1800" kern="100" dirty="0">
                    <a:effectLst/>
                    <a:ea typeface="Calibri" panose="020F0502020204030204" pitchFamily="34" charset="0"/>
                  </a:rPr>
                  <a:t> </a:t>
                </a:r>
                <a:r>
                  <a:rPr lang="en-GB" sz="1800" kern="100" dirty="0">
                    <a:effectLst/>
                    <a:ea typeface="Times New Roman" panose="02020603050405020304" pitchFamily="18" charset="0"/>
                  </a:rPr>
                  <a:t> </a:t>
                </a:r>
                <a:r>
                  <a:rPr lang="en-GB" sz="1800" kern="100" dirty="0">
                    <a:effectLst/>
                    <a:ea typeface="Calibri" panose="020F0502020204030204" pitchFamily="34" charset="0"/>
                  </a:rPr>
                  <a:t>or the integral sign</a:t>
                </a:r>
              </a:p>
              <a:p>
                <a:pPr>
                  <a:lnSpc>
                    <a:spcPct val="107000"/>
                  </a:lnSpc>
                  <a:spcAft>
                    <a:spcPts val="800"/>
                  </a:spcAft>
                </a:pPr>
                <a:r>
                  <a:rPr lang="en-GB" sz="1800" b="1" kern="100" dirty="0">
                    <a:effectLst/>
                    <a:ea typeface="Calibri" panose="020F0502020204030204" pitchFamily="34" charset="0"/>
                  </a:rPr>
                  <a:t>Part (b)</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Candidates who recognised the requirement for using double angle formulae to integrate a squared trigonometric function were generally successful in this part</a:t>
                </a: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Main errors in this part were in sign errors in the double angle identity and in the integration of the trigonometric term</a:t>
                </a:r>
              </a:p>
              <a:p>
                <a:endParaRPr lang="en-US" dirty="0"/>
              </a:p>
            </p:txBody>
          </p:sp>
        </mc:Choice>
        <mc:Fallback xmlns="">
          <p:sp>
            <p:nvSpPr>
              <p:cNvPr id="2" name="Text Placeholder 2">
                <a:extLst>
                  <a:ext uri="{FF2B5EF4-FFF2-40B4-BE49-F238E27FC236}">
                    <a16:creationId xmlns:a16="http://schemas.microsoft.com/office/drawing/2014/main" id="{31F6392B-66D7-009B-6C68-28C77612C7EE}"/>
                  </a:ext>
                </a:extLst>
              </p:cNvPr>
              <p:cNvSpPr>
                <a:spLocks noGrp="1" noRot="1" noChangeAspect="1" noMove="1" noResize="1" noEditPoints="1" noAdjustHandles="1" noChangeArrowheads="1" noChangeShapeType="1" noTextEdit="1"/>
              </p:cNvSpPr>
              <p:nvPr>
                <p:ph type="body" idx="1"/>
              </p:nvPr>
            </p:nvSpPr>
            <p:spPr>
              <a:xfrm>
                <a:off x="815654" y="1632560"/>
                <a:ext cx="10125062" cy="4534560"/>
              </a:xfrm>
              <a:blipFill>
                <a:blip r:embed="rId3"/>
                <a:stretch>
                  <a:fillRect l="-602"/>
                </a:stretch>
              </a:blipFill>
            </p:spPr>
            <p:txBody>
              <a:bodyPr/>
              <a:lstStyle/>
              <a:p>
                <a:r>
                  <a:rPr lang="en-GB">
                    <a:noFill/>
                  </a:rPr>
                  <a:t> </a:t>
                </a:r>
              </a:p>
            </p:txBody>
          </p:sp>
        </mc:Fallback>
      </mc:AlternateContent>
      <p:sp>
        <p:nvSpPr>
          <p:cNvPr id="6" name="Rectangle: Rounded Corners 5">
            <a:hlinkClick r:id="rId4"/>
            <a:extLst>
              <a:ext uri="{FF2B5EF4-FFF2-40B4-BE49-F238E27FC236}">
                <a16:creationId xmlns:a16="http://schemas.microsoft.com/office/drawing/2014/main" id="{ACF7EB7A-279F-2964-D0D4-FBECB148E394}"/>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39082466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87B2DA9-8AF1-8FEA-A2A0-068EE0D0CEA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itle 1">
            <a:extLst>
              <a:ext uri="{FF2B5EF4-FFF2-40B4-BE49-F238E27FC236}">
                <a16:creationId xmlns:a16="http://schemas.microsoft.com/office/drawing/2014/main" id="{358770CF-C8BE-186E-75F9-DF6E7D7A3892}"/>
              </a:ext>
            </a:extLst>
          </p:cNvPr>
          <p:cNvSpPr>
            <a:spLocks noGrp="1"/>
          </p:cNvSpPr>
          <p:nvPr>
            <p:ph type="title"/>
          </p:nvPr>
        </p:nvSpPr>
        <p:spPr>
          <a:xfrm>
            <a:off x="815654" y="343825"/>
            <a:ext cx="10560694" cy="1122300"/>
          </a:xfrm>
        </p:spPr>
        <p:txBody>
          <a:bodyPr/>
          <a:lstStyle/>
          <a:p>
            <a:r>
              <a:rPr lang="en-GB" dirty="0"/>
              <a:t>Question 13 – Key Takeaways</a:t>
            </a:r>
            <a:endParaRPr lang="en-US" dirty="0"/>
          </a:p>
        </p:txBody>
      </p:sp>
      <p:sp>
        <p:nvSpPr>
          <p:cNvPr id="2" name="Text Placeholder 2">
            <a:extLst>
              <a:ext uri="{FF2B5EF4-FFF2-40B4-BE49-F238E27FC236}">
                <a16:creationId xmlns:a16="http://schemas.microsoft.com/office/drawing/2014/main" id="{441A9792-C8E7-BD11-A437-D882CD352129}"/>
              </a:ext>
            </a:extLst>
          </p:cNvPr>
          <p:cNvSpPr>
            <a:spLocks noGrp="1"/>
          </p:cNvSpPr>
          <p:nvPr>
            <p:ph type="body" idx="1"/>
          </p:nvPr>
        </p:nvSpPr>
        <p:spPr>
          <a:xfrm>
            <a:off x="815654" y="1632560"/>
            <a:ext cx="10033321" cy="4534560"/>
          </a:xfrm>
        </p:spPr>
        <p:txBody>
          <a:bodyPr/>
          <a:lstStyle/>
          <a:p>
            <a:pPr marL="342900" lvl="0" indent="-342900">
              <a:lnSpc>
                <a:spcPct val="107000"/>
              </a:lnSpc>
              <a:buFont typeface="Symbol" panose="05050102010706020507" pitchFamily="18" charset="2"/>
              <a:buChar char=""/>
            </a:pPr>
            <a:r>
              <a:rPr lang="en-GB" sz="1800" kern="0" dirty="0">
                <a:solidFill>
                  <a:srgbClr val="000000"/>
                </a:solidFill>
                <a:effectLst/>
                <a:ea typeface="Times New Roman" panose="02020603050405020304" pitchFamily="18" charset="0"/>
              </a:rPr>
              <a:t>If the question asks for the answer in a particular form, students must always ensure their final answer is given in the required form to be able to score the final A mark</a:t>
            </a:r>
            <a:endParaRPr lang="en-GB" sz="1800" kern="100" dirty="0">
              <a:effectLst/>
              <a:ea typeface="Calibri" panose="020F0502020204030204" pitchFamily="34" charset="0"/>
            </a:endParaRP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Even if students are unsure of the method to answer the question, students who attempt related workings may still achieve marks</a:t>
            </a:r>
          </a:p>
          <a:p>
            <a:endParaRPr lang="en-US" dirty="0"/>
          </a:p>
        </p:txBody>
      </p:sp>
    </p:spTree>
    <p:extLst>
      <p:ext uri="{BB962C8B-B14F-4D97-AF65-F5344CB8AC3E}">
        <p14:creationId xmlns:p14="http://schemas.microsoft.com/office/powerpoint/2010/main" val="3065957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887B2DA9-8AF1-8FEA-A2A0-068EE0D0CEA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itle 1">
            <a:extLst>
              <a:ext uri="{FF2B5EF4-FFF2-40B4-BE49-F238E27FC236}">
                <a16:creationId xmlns:a16="http://schemas.microsoft.com/office/drawing/2014/main" id="{4A38A4BF-6C14-5C73-B63C-EC92463BE743}"/>
              </a:ext>
            </a:extLst>
          </p:cNvPr>
          <p:cNvSpPr>
            <a:spLocks noGrp="1"/>
          </p:cNvSpPr>
          <p:nvPr>
            <p:ph type="title"/>
          </p:nvPr>
        </p:nvSpPr>
        <p:spPr>
          <a:xfrm>
            <a:off x="815653" y="343825"/>
            <a:ext cx="10125063" cy="1122300"/>
          </a:xfrm>
        </p:spPr>
        <p:txBody>
          <a:bodyPr/>
          <a:lstStyle/>
          <a:p>
            <a:r>
              <a:rPr lang="en-GB" dirty="0"/>
              <a:t>Question 13 – Performance Data</a:t>
            </a:r>
            <a:endParaRPr lang="en-US" dirty="0"/>
          </a:p>
        </p:txBody>
      </p:sp>
      <p:graphicFrame>
        <p:nvGraphicFramePr>
          <p:cNvPr id="8" name="Table 7">
            <a:extLst>
              <a:ext uri="{FF2B5EF4-FFF2-40B4-BE49-F238E27FC236}">
                <a16:creationId xmlns:a16="http://schemas.microsoft.com/office/drawing/2014/main" id="{D421D63F-F576-1644-1639-0CF5FE08C1FC}"/>
              </a:ext>
            </a:extLst>
          </p:cNvPr>
          <p:cNvGraphicFramePr>
            <a:graphicFrameLocks noGrp="1"/>
          </p:cNvGraphicFramePr>
          <p:nvPr>
            <p:extLst>
              <p:ext uri="{D42A27DB-BD31-4B8C-83A1-F6EECF244321}">
                <p14:modId xmlns:p14="http://schemas.microsoft.com/office/powerpoint/2010/main" val="3668150555"/>
              </p:ext>
            </p:extLst>
          </p:nvPr>
        </p:nvGraphicFramePr>
        <p:xfrm>
          <a:off x="2096843" y="5391875"/>
          <a:ext cx="7998313" cy="949325"/>
        </p:xfrm>
        <a:graphic>
          <a:graphicData uri="http://schemas.openxmlformats.org/drawingml/2006/table">
            <a:tbl>
              <a:tblPr/>
              <a:tblGrid>
                <a:gridCol w="887161">
                  <a:extLst>
                    <a:ext uri="{9D8B030D-6E8A-4147-A177-3AD203B41FA5}">
                      <a16:colId xmlns:a16="http://schemas.microsoft.com/office/drawing/2014/main" val="636007715"/>
                    </a:ext>
                  </a:extLst>
                </a:gridCol>
                <a:gridCol w="790128">
                  <a:extLst>
                    <a:ext uri="{9D8B030D-6E8A-4147-A177-3AD203B41FA5}">
                      <a16:colId xmlns:a16="http://schemas.microsoft.com/office/drawing/2014/main" val="2768777618"/>
                    </a:ext>
                  </a:extLst>
                </a:gridCol>
                <a:gridCol w="790128">
                  <a:extLst>
                    <a:ext uri="{9D8B030D-6E8A-4147-A177-3AD203B41FA5}">
                      <a16:colId xmlns:a16="http://schemas.microsoft.com/office/drawing/2014/main" val="2815791356"/>
                    </a:ext>
                  </a:extLst>
                </a:gridCol>
                <a:gridCol w="790128">
                  <a:extLst>
                    <a:ext uri="{9D8B030D-6E8A-4147-A177-3AD203B41FA5}">
                      <a16:colId xmlns:a16="http://schemas.microsoft.com/office/drawing/2014/main" val="1944009050"/>
                    </a:ext>
                  </a:extLst>
                </a:gridCol>
                <a:gridCol w="790128">
                  <a:extLst>
                    <a:ext uri="{9D8B030D-6E8A-4147-A177-3AD203B41FA5}">
                      <a16:colId xmlns:a16="http://schemas.microsoft.com/office/drawing/2014/main" val="674360646"/>
                    </a:ext>
                  </a:extLst>
                </a:gridCol>
                <a:gridCol w="790128">
                  <a:extLst>
                    <a:ext uri="{9D8B030D-6E8A-4147-A177-3AD203B41FA5}">
                      <a16:colId xmlns:a16="http://schemas.microsoft.com/office/drawing/2014/main" val="632449325"/>
                    </a:ext>
                  </a:extLst>
                </a:gridCol>
                <a:gridCol w="790128">
                  <a:extLst>
                    <a:ext uri="{9D8B030D-6E8A-4147-A177-3AD203B41FA5}">
                      <a16:colId xmlns:a16="http://schemas.microsoft.com/office/drawing/2014/main" val="3518590318"/>
                    </a:ext>
                  </a:extLst>
                </a:gridCol>
                <a:gridCol w="790128">
                  <a:extLst>
                    <a:ext uri="{9D8B030D-6E8A-4147-A177-3AD203B41FA5}">
                      <a16:colId xmlns:a16="http://schemas.microsoft.com/office/drawing/2014/main" val="1323815947"/>
                    </a:ext>
                  </a:extLst>
                </a:gridCol>
                <a:gridCol w="790128">
                  <a:extLst>
                    <a:ext uri="{9D8B030D-6E8A-4147-A177-3AD203B41FA5}">
                      <a16:colId xmlns:a16="http://schemas.microsoft.com/office/drawing/2014/main" val="3232274346"/>
                    </a:ext>
                  </a:extLst>
                </a:gridCol>
                <a:gridCol w="790128">
                  <a:extLst>
                    <a:ext uri="{9D8B030D-6E8A-4147-A177-3AD203B41FA5}">
                      <a16:colId xmlns:a16="http://schemas.microsoft.com/office/drawing/2014/main" val="1838686945"/>
                    </a:ext>
                  </a:extLst>
                </a:gridCol>
              </a:tblGrid>
              <a:tr h="241300">
                <a:tc rowSpan="2">
                  <a:txBody>
                    <a:bodyPr/>
                    <a:lstStyle/>
                    <a:p>
                      <a:pPr algn="ctr" fontAlgn="ctr"/>
                      <a:r>
                        <a:rPr lang="en-GB" sz="1500" b="1" i="0" u="none" strike="noStrike" dirty="0">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8844846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40640338"/>
                  </a:ext>
                </a:extLst>
              </a:tr>
              <a:tr h="241300">
                <a:tc>
                  <a:txBody>
                    <a:bodyPr/>
                    <a:lstStyle/>
                    <a:p>
                      <a:pPr algn="ctr" fontAlgn="b"/>
                      <a:r>
                        <a:rPr lang="en-GB" sz="1500" b="0" i="0" u="none" strike="noStrike" dirty="0">
                          <a:solidFill>
                            <a:srgbClr val="000000"/>
                          </a:solidFill>
                          <a:effectLst/>
                          <a:latin typeface="Arial" panose="020B0604020202020204" pitchFamily="34" charset="0"/>
                        </a:rPr>
                        <a:t>2.41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7832680"/>
                  </a:ext>
                </a:extLst>
              </a:tr>
            </a:tbl>
          </a:graphicData>
        </a:graphic>
      </p:graphicFrame>
      <p:pic>
        <p:nvPicPr>
          <p:cNvPr id="10" name="Picture 9" descr="A graph with blue bars&#10;&#10;Description automatically generated">
            <a:extLst>
              <a:ext uri="{FF2B5EF4-FFF2-40B4-BE49-F238E27FC236}">
                <a16:creationId xmlns:a16="http://schemas.microsoft.com/office/drawing/2014/main" id="{157BE6DA-74A5-9BD3-6F7D-29CBA7DA2AF9}"/>
              </a:ext>
            </a:extLst>
          </p:cNvPr>
          <p:cNvPicPr>
            <a:picLocks noChangeAspect="1"/>
          </p:cNvPicPr>
          <p:nvPr/>
        </p:nvPicPr>
        <p:blipFill>
          <a:blip r:embed="rId3"/>
          <a:stretch>
            <a:fillRect/>
          </a:stretch>
        </p:blipFill>
        <p:spPr>
          <a:xfrm>
            <a:off x="3225800" y="1955800"/>
            <a:ext cx="5740400" cy="2946400"/>
          </a:xfrm>
          <a:prstGeom prst="rect">
            <a:avLst/>
          </a:prstGeom>
          <a:ln w="25400">
            <a:solidFill>
              <a:schemeClr val="tx2"/>
            </a:solidFill>
          </a:ln>
        </p:spPr>
      </p:pic>
    </p:spTree>
    <p:extLst>
      <p:ext uri="{BB962C8B-B14F-4D97-AF65-F5344CB8AC3E}">
        <p14:creationId xmlns:p14="http://schemas.microsoft.com/office/powerpoint/2010/main" val="33332520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4EFD763-F597-49B9-134F-8A66E8B53836}"/>
              </a:ext>
            </a:extLst>
          </p:cNvPr>
          <p:cNvSpPr>
            <a:spLocks noGrp="1"/>
          </p:cNvSpPr>
          <p:nvPr>
            <p:ph type="title"/>
          </p:nvPr>
        </p:nvSpPr>
        <p:spPr/>
        <p:txBody>
          <a:bodyPr/>
          <a:lstStyle/>
          <a:p>
            <a:r>
              <a:rPr lang="en-US" dirty="0"/>
              <a:t>9MA0-01</a:t>
            </a:r>
            <a:br>
              <a:rPr lang="en-US" dirty="0"/>
            </a:br>
            <a:r>
              <a:rPr lang="en-US" dirty="0"/>
              <a:t>Question 14</a:t>
            </a:r>
          </a:p>
        </p:txBody>
      </p:sp>
    </p:spTree>
    <p:extLst>
      <p:ext uri="{BB962C8B-B14F-4D97-AF65-F5344CB8AC3E}">
        <p14:creationId xmlns:p14="http://schemas.microsoft.com/office/powerpoint/2010/main" val="26974153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a:xfrm>
            <a:off x="863779" y="175795"/>
            <a:ext cx="10699007" cy="1122300"/>
          </a:xfrm>
        </p:spPr>
        <p:txBody>
          <a:bodyPr/>
          <a:lstStyle/>
          <a:p>
            <a:r>
              <a:rPr lang="en-US" dirty="0"/>
              <a:t>Question 14</a:t>
            </a:r>
          </a:p>
        </p:txBody>
      </p:sp>
      <p:sp>
        <p:nvSpPr>
          <p:cNvPr id="6" name="TextBox 5">
            <a:extLst>
              <a:ext uri="{FF2B5EF4-FFF2-40B4-BE49-F238E27FC236}">
                <a16:creationId xmlns:a16="http://schemas.microsoft.com/office/drawing/2014/main" id="{4360D9F9-A49F-85EB-2D13-906E96BF4122}"/>
              </a:ext>
            </a:extLst>
          </p:cNvPr>
          <p:cNvSpPr txBox="1"/>
          <p:nvPr/>
        </p:nvSpPr>
        <p:spPr>
          <a:xfrm>
            <a:off x="319506" y="1614658"/>
            <a:ext cx="6096000" cy="4293483"/>
          </a:xfrm>
          <a:prstGeom prst="rect">
            <a:avLst/>
          </a:prstGeom>
          <a:noFill/>
        </p:spPr>
        <p:txBody>
          <a:bodyPr wrap="square">
            <a:spAutoFit/>
          </a:bodyPr>
          <a:lstStyle/>
          <a:p>
            <a:pP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14.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 balloon is being inflated.</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 a simple model,</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50000"/>
              </a:lnSpc>
              <a:buFont typeface="Symbol" pitchFamily="2" charset="2"/>
              <a:buChar char=""/>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balloon is modelled as a sphere</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buFont typeface="Symbol" pitchFamily="2" charset="2"/>
              <a:buChar char=""/>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rate of increase of the radius of the balloon is inversely proportional to the</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270510">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square root of the radius of the balloon</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At time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seconds, the radius of the balloon is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r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cm.</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 	Write down a differential equation to model this situation.</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At the instant when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 10</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50000"/>
              </a:lnSpc>
              <a:buFont typeface="Symbol" pitchFamily="2" charset="2"/>
              <a:buChar char=""/>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radius is 16 cm</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50000"/>
              </a:lnSpc>
              <a:buFont typeface="Symbol" pitchFamily="2" charset="2"/>
              <a:buChar char=""/>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radius is increasing at a rate of 0.9 cm s</a:t>
            </a:r>
            <a:r>
              <a:rPr lang="en-GB" sz="1400" kern="0" baseline="3000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indent="-342900">
              <a:buAutoNum type="alphaLcParenBoth" startAt="2"/>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Solve the differential equation to show that</a:t>
            </a:r>
          </a:p>
          <a:p>
            <a:pPr marL="342900" indent="-342900">
              <a:buAutoNum type="alphaLcParenBoth" startAt="2"/>
              <a:tabLst>
                <a:tab pos="269875" algn="l"/>
              </a:tabLst>
            </a:pPr>
            <a:endParaRPr lang="en-GB" sz="1400" kern="0" dirty="0">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endParaRPr lang="en-GB" sz="1400" kern="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graphicFrame>
        <p:nvGraphicFramePr>
          <p:cNvPr id="8" name="Object 7">
            <a:extLst>
              <a:ext uri="{FF2B5EF4-FFF2-40B4-BE49-F238E27FC236}">
                <a16:creationId xmlns:a16="http://schemas.microsoft.com/office/drawing/2014/main" id="{539700C5-45A0-C777-06FF-856E28ADFD4D}"/>
              </a:ext>
            </a:extLst>
          </p:cNvPr>
          <p:cNvGraphicFramePr>
            <a:graphicFrameLocks noChangeAspect="1"/>
          </p:cNvGraphicFramePr>
          <p:nvPr>
            <p:extLst>
              <p:ext uri="{D42A27DB-BD31-4B8C-83A1-F6EECF244321}">
                <p14:modId xmlns:p14="http://schemas.microsoft.com/office/powerpoint/2010/main" val="1248182509"/>
              </p:ext>
            </p:extLst>
          </p:nvPr>
        </p:nvGraphicFramePr>
        <p:xfrm>
          <a:off x="3169852" y="5338010"/>
          <a:ext cx="850900" cy="304800"/>
        </p:xfrm>
        <a:graphic>
          <a:graphicData uri="http://schemas.openxmlformats.org/presentationml/2006/ole">
            <mc:AlternateContent xmlns:mc="http://schemas.openxmlformats.org/markup-compatibility/2006">
              <mc:Choice xmlns:v="urn:schemas-microsoft-com:vml" Requires="v">
                <p:oleObj r:id="rId2" imgW="850900" imgH="304800" progId="Equation.DSMT4">
                  <p:embed/>
                </p:oleObj>
              </mc:Choice>
              <mc:Fallback>
                <p:oleObj r:id="rId2" imgW="850900" imgH="304800" progId="Equation.DSMT4">
                  <p:embed/>
                  <p:pic>
                    <p:nvPicPr>
                      <p:cNvPr id="8" name="Object 7">
                        <a:extLst>
                          <a:ext uri="{FF2B5EF4-FFF2-40B4-BE49-F238E27FC236}">
                            <a16:creationId xmlns:a16="http://schemas.microsoft.com/office/drawing/2014/main" id="{539700C5-45A0-C777-06FF-856E28ADFD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9852" y="5338010"/>
                        <a:ext cx="8509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a:extLst>
              <a:ext uri="{FF2B5EF4-FFF2-40B4-BE49-F238E27FC236}">
                <a16:creationId xmlns:a16="http://schemas.microsoft.com/office/drawing/2014/main" id="{FD779125-282D-F06C-AE0A-97936139B226}"/>
              </a:ext>
            </a:extLst>
          </p:cNvPr>
          <p:cNvSpPr txBox="1"/>
          <p:nvPr/>
        </p:nvSpPr>
        <p:spPr>
          <a:xfrm>
            <a:off x="6972571" y="1964533"/>
            <a:ext cx="4771587" cy="2031325"/>
          </a:xfrm>
          <a:prstGeom prst="rect">
            <a:avLst/>
          </a:prstGeom>
          <a:noFill/>
        </p:spPr>
        <p:txBody>
          <a:bodyPr wrap="square">
            <a:spAutoFit/>
          </a:bodyPr>
          <a:lstStyle/>
          <a:p>
            <a:pPr>
              <a:lnSpc>
                <a:spcPct val="150000"/>
              </a:lnSpc>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Hence find the radius of the balloon when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 20</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270510"/>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Give your answer to the nearest millimetre.</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(2)</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(d)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Suggest a limitation of the model.</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(1)</a:t>
            </a:r>
          </a:p>
          <a:p>
            <a:pPr algn="r">
              <a:lnSpc>
                <a:spcPct val="150000"/>
              </a:lnSpc>
            </a:pP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14 is 9 marks)</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97B1F1D8-F3AC-1E8C-FFFA-D3C0CAE3CAD4}"/>
              </a:ext>
            </a:extLst>
          </p:cNvPr>
          <p:cNvSpPr txBox="1"/>
          <p:nvPr/>
        </p:nvSpPr>
        <p:spPr>
          <a:xfrm>
            <a:off x="319506" y="5867330"/>
            <a:ext cx="6096000" cy="376834"/>
          </a:xfrm>
          <a:prstGeom prst="rect">
            <a:avLst/>
          </a:prstGeom>
          <a:noFill/>
        </p:spPr>
        <p:txBody>
          <a:bodyPr wrap="square">
            <a:spAutoFit/>
          </a:bodyPr>
          <a:lstStyle/>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(5)</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FE24A6D7-25F9-2AD5-40BD-356BA46FBD18}"/>
              </a:ext>
            </a:extLst>
          </p:cNvPr>
          <p:cNvSpPr txBox="1"/>
          <p:nvPr/>
        </p:nvSpPr>
        <p:spPr>
          <a:xfrm>
            <a:off x="319506" y="1614658"/>
            <a:ext cx="6354010" cy="4629506"/>
          </a:xfrm>
          <a:prstGeom prst="rect">
            <a:avLst/>
          </a:prstGeom>
          <a:noFill/>
          <a:ln w="25400">
            <a:solidFill>
              <a:schemeClr val="accent1"/>
            </a:solidFill>
          </a:ln>
        </p:spPr>
        <p:txBody>
          <a:bodyPr wrap="square" rtlCol="0">
            <a:spAutoFit/>
          </a:bodyPr>
          <a:lstStyle/>
          <a:p>
            <a:endParaRPr lang="en-US" dirty="0"/>
          </a:p>
        </p:txBody>
      </p:sp>
      <p:sp>
        <p:nvSpPr>
          <p:cNvPr id="16" name="TextBox 15">
            <a:extLst>
              <a:ext uri="{FF2B5EF4-FFF2-40B4-BE49-F238E27FC236}">
                <a16:creationId xmlns:a16="http://schemas.microsoft.com/office/drawing/2014/main" id="{F8B932E7-497A-542F-8A47-8E6AA9043738}"/>
              </a:ext>
            </a:extLst>
          </p:cNvPr>
          <p:cNvSpPr txBox="1"/>
          <p:nvPr/>
        </p:nvSpPr>
        <p:spPr>
          <a:xfrm>
            <a:off x="6972571" y="1614658"/>
            <a:ext cx="5042966" cy="2572331"/>
          </a:xfrm>
          <a:prstGeom prst="rect">
            <a:avLst/>
          </a:prstGeom>
          <a:noFill/>
          <a:ln w="25400">
            <a:solidFill>
              <a:schemeClr val="accent1"/>
            </a:solidFill>
          </a:ln>
        </p:spPr>
        <p:txBody>
          <a:bodyPr wrap="square" rtlCol="0">
            <a:spAutoFit/>
          </a:bodyPr>
          <a:lstStyle/>
          <a:p>
            <a:endParaRPr lang="en-US" dirty="0"/>
          </a:p>
        </p:txBody>
      </p:sp>
      <p:sp>
        <p:nvSpPr>
          <p:cNvPr id="17" name="Rectangle: Rounded Corners 3">
            <a:hlinkClick r:id="rId4" action="ppaction://hlinksldjump"/>
            <a:extLst>
              <a:ext uri="{FF2B5EF4-FFF2-40B4-BE49-F238E27FC236}">
                <a16:creationId xmlns:a16="http://schemas.microsoft.com/office/drawing/2014/main" id="{5865B4F8-A539-EB38-7F2F-200A6BC7B01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2699668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14 -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233962458"/>
              </p:ext>
            </p:extLst>
          </p:nvPr>
        </p:nvGraphicFramePr>
        <p:xfrm>
          <a:off x="280663" y="1684420"/>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28863" y="1684420"/>
            <a:ext cx="314476" cy="330200"/>
          </a:xfrm>
          <a:prstGeom prst="rect">
            <a:avLst/>
          </a:prstGeom>
        </p:spPr>
      </p:pic>
      <p:pic>
        <p:nvPicPr>
          <p:cNvPr id="6" name="Picture 5" descr="A close-up of a math problem&#10;&#10;Description automatically generated">
            <a:extLst>
              <a:ext uri="{FF2B5EF4-FFF2-40B4-BE49-F238E27FC236}">
                <a16:creationId xmlns:a16="http://schemas.microsoft.com/office/drawing/2014/main" id="{42239522-6722-47CC-5783-EF135A618DD2}"/>
              </a:ext>
            </a:extLst>
          </p:cNvPr>
          <p:cNvPicPr>
            <a:picLocks noChangeAspect="1"/>
          </p:cNvPicPr>
          <p:nvPr/>
        </p:nvPicPr>
        <p:blipFill>
          <a:blip r:embed="rId4"/>
          <a:stretch>
            <a:fillRect/>
          </a:stretch>
        </p:blipFill>
        <p:spPr>
          <a:xfrm>
            <a:off x="280663" y="2232915"/>
            <a:ext cx="3168316" cy="2423026"/>
          </a:xfrm>
          <a:prstGeom prst="rect">
            <a:avLst/>
          </a:prstGeom>
        </p:spPr>
      </p:pic>
      <p:pic>
        <p:nvPicPr>
          <p:cNvPr id="8" name="Picture 7" descr="A close-up of a paper&#10;&#10;Description automatically generated">
            <a:extLst>
              <a:ext uri="{FF2B5EF4-FFF2-40B4-BE49-F238E27FC236}">
                <a16:creationId xmlns:a16="http://schemas.microsoft.com/office/drawing/2014/main" id="{EC4E187A-0EF0-B84F-933B-858F6D01845E}"/>
              </a:ext>
            </a:extLst>
          </p:cNvPr>
          <p:cNvPicPr>
            <a:picLocks noChangeAspect="1"/>
          </p:cNvPicPr>
          <p:nvPr/>
        </p:nvPicPr>
        <p:blipFill>
          <a:blip r:embed="rId5"/>
          <a:srcRect b="52877"/>
          <a:stretch/>
        </p:blipFill>
        <p:spPr>
          <a:xfrm>
            <a:off x="280663" y="4655941"/>
            <a:ext cx="3168316" cy="1965159"/>
          </a:xfrm>
          <a:prstGeom prst="rect">
            <a:avLst/>
          </a:prstGeom>
        </p:spPr>
      </p:pic>
      <p:pic>
        <p:nvPicPr>
          <p:cNvPr id="9" name="Picture 8" descr="A close-up of a paper&#10;&#10;Description automatically generated">
            <a:extLst>
              <a:ext uri="{FF2B5EF4-FFF2-40B4-BE49-F238E27FC236}">
                <a16:creationId xmlns:a16="http://schemas.microsoft.com/office/drawing/2014/main" id="{275CDD39-0B12-EEE7-F496-F113D2297AD3}"/>
              </a:ext>
            </a:extLst>
          </p:cNvPr>
          <p:cNvPicPr>
            <a:picLocks noChangeAspect="1"/>
          </p:cNvPicPr>
          <p:nvPr/>
        </p:nvPicPr>
        <p:blipFill>
          <a:blip r:embed="rId5"/>
          <a:srcRect t="47123"/>
          <a:stretch/>
        </p:blipFill>
        <p:spPr>
          <a:xfrm>
            <a:off x="3617160" y="3168315"/>
            <a:ext cx="2928018" cy="2205120"/>
          </a:xfrm>
          <a:prstGeom prst="rect">
            <a:avLst/>
          </a:prstGeom>
        </p:spPr>
      </p:pic>
      <p:graphicFrame>
        <p:nvGraphicFramePr>
          <p:cNvPr id="10" name="Table 9">
            <a:extLst>
              <a:ext uri="{FF2B5EF4-FFF2-40B4-BE49-F238E27FC236}">
                <a16:creationId xmlns:a16="http://schemas.microsoft.com/office/drawing/2014/main" id="{81A58891-29F0-DEA1-4CAA-6EBCA1FD6557}"/>
              </a:ext>
            </a:extLst>
          </p:cNvPr>
          <p:cNvGraphicFramePr>
            <a:graphicFrameLocks noGrp="1"/>
          </p:cNvGraphicFramePr>
          <p:nvPr>
            <p:extLst>
              <p:ext uri="{D42A27DB-BD31-4B8C-83A1-F6EECF244321}">
                <p14:modId xmlns:p14="http://schemas.microsoft.com/office/powerpoint/2010/main" val="1351730395"/>
              </p:ext>
            </p:extLst>
          </p:nvPr>
        </p:nvGraphicFramePr>
        <p:xfrm>
          <a:off x="7953257" y="171650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4BBFBA92-4D8F-31D4-CA76-17FD728EF278}"/>
              </a:ext>
            </a:extLst>
          </p:cNvPr>
          <p:cNvPicPr>
            <a:picLocks noChangeAspect="1"/>
          </p:cNvPicPr>
          <p:nvPr/>
        </p:nvPicPr>
        <p:blipFill>
          <a:blip r:embed="rId3"/>
          <a:stretch>
            <a:fillRect/>
          </a:stretch>
        </p:blipFill>
        <p:spPr>
          <a:xfrm>
            <a:off x="8035460" y="1716503"/>
            <a:ext cx="314476" cy="330200"/>
          </a:xfrm>
          <a:prstGeom prst="rect">
            <a:avLst/>
          </a:prstGeom>
        </p:spPr>
      </p:pic>
      <p:pic>
        <p:nvPicPr>
          <p:cNvPr id="14" name="Picture 13" descr="A close up of a paper&#10;&#10;Description automatically generated">
            <a:extLst>
              <a:ext uri="{FF2B5EF4-FFF2-40B4-BE49-F238E27FC236}">
                <a16:creationId xmlns:a16="http://schemas.microsoft.com/office/drawing/2014/main" id="{39F15872-B95F-79BC-A102-F4B61889C236}"/>
              </a:ext>
            </a:extLst>
          </p:cNvPr>
          <p:cNvPicPr>
            <a:picLocks noChangeAspect="1"/>
          </p:cNvPicPr>
          <p:nvPr/>
        </p:nvPicPr>
        <p:blipFill>
          <a:blip r:embed="rId6"/>
          <a:stretch>
            <a:fillRect/>
          </a:stretch>
        </p:blipFill>
        <p:spPr>
          <a:xfrm>
            <a:off x="8035460" y="2297081"/>
            <a:ext cx="3340100" cy="2362200"/>
          </a:xfrm>
          <a:prstGeom prst="rect">
            <a:avLst/>
          </a:prstGeom>
        </p:spPr>
      </p:pic>
      <p:pic>
        <p:nvPicPr>
          <p:cNvPr id="16" name="Picture 15" descr="A notepad with writing on it&#10;&#10;Description automatically generated">
            <a:extLst>
              <a:ext uri="{FF2B5EF4-FFF2-40B4-BE49-F238E27FC236}">
                <a16:creationId xmlns:a16="http://schemas.microsoft.com/office/drawing/2014/main" id="{C3C54350-84CB-C701-8DF1-BF20C5B4D45D}"/>
              </a:ext>
            </a:extLst>
          </p:cNvPr>
          <p:cNvPicPr>
            <a:picLocks noChangeAspect="1"/>
          </p:cNvPicPr>
          <p:nvPr/>
        </p:nvPicPr>
        <p:blipFill>
          <a:blip r:embed="rId7"/>
          <a:stretch>
            <a:fillRect/>
          </a:stretch>
        </p:blipFill>
        <p:spPr>
          <a:xfrm>
            <a:off x="7892458" y="4811298"/>
            <a:ext cx="3683000" cy="1511300"/>
          </a:xfrm>
          <a:prstGeom prst="rect">
            <a:avLst/>
          </a:prstGeom>
        </p:spPr>
      </p:pic>
      <p:sp>
        <p:nvSpPr>
          <p:cNvPr id="17" name="TextBox 16">
            <a:extLst>
              <a:ext uri="{FF2B5EF4-FFF2-40B4-BE49-F238E27FC236}">
                <a16:creationId xmlns:a16="http://schemas.microsoft.com/office/drawing/2014/main" id="{89660E05-F145-2E29-DFE8-C01AF2B59E92}"/>
              </a:ext>
            </a:extLst>
          </p:cNvPr>
          <p:cNvSpPr txBox="1"/>
          <p:nvPr/>
        </p:nvSpPr>
        <p:spPr>
          <a:xfrm>
            <a:off x="280663" y="2232915"/>
            <a:ext cx="3168316" cy="4388185"/>
          </a:xfrm>
          <a:prstGeom prst="rect">
            <a:avLst/>
          </a:prstGeom>
          <a:noFill/>
          <a:ln w="25400">
            <a:solidFill>
              <a:schemeClr val="accent1"/>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589EECB3-967F-4CEC-AE82-4D6D89A40F7F}"/>
              </a:ext>
            </a:extLst>
          </p:cNvPr>
          <p:cNvSpPr txBox="1"/>
          <p:nvPr/>
        </p:nvSpPr>
        <p:spPr>
          <a:xfrm>
            <a:off x="3617160" y="3168315"/>
            <a:ext cx="2928018" cy="2205120"/>
          </a:xfrm>
          <a:prstGeom prst="rect">
            <a:avLst/>
          </a:prstGeom>
          <a:noFill/>
          <a:ln w="25400">
            <a:solidFill>
              <a:schemeClr val="accent1"/>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A2F5C002-8D20-700D-3276-1156B9B0E4C1}"/>
              </a:ext>
            </a:extLst>
          </p:cNvPr>
          <p:cNvSpPr txBox="1"/>
          <p:nvPr/>
        </p:nvSpPr>
        <p:spPr>
          <a:xfrm>
            <a:off x="7892458" y="2232915"/>
            <a:ext cx="3850363" cy="4089683"/>
          </a:xfrm>
          <a:prstGeom prst="rect">
            <a:avLst/>
          </a:prstGeom>
          <a:noFill/>
          <a:ln w="25400">
            <a:solidFill>
              <a:schemeClr val="accent1"/>
            </a:solidFill>
          </a:ln>
        </p:spPr>
        <p:txBody>
          <a:bodyPr wrap="square" rtlCol="0">
            <a:spAutoFit/>
          </a:bodyPr>
          <a:lstStyle/>
          <a:p>
            <a:endParaRPr lang="en-US" dirty="0"/>
          </a:p>
        </p:txBody>
      </p:sp>
      <p:sp>
        <p:nvSpPr>
          <p:cNvPr id="5" name="Rectangle: Rounded Corners 4">
            <a:hlinkClick r:id="rId8" action="ppaction://hlinksldjump"/>
            <a:extLst>
              <a:ext uri="{FF2B5EF4-FFF2-40B4-BE49-F238E27FC236}">
                <a16:creationId xmlns:a16="http://schemas.microsoft.com/office/drawing/2014/main" id="{3654836C-11B2-D769-B570-1A7BB990EFA0}"/>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8381535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14 -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955439659"/>
              </p:ext>
            </p:extLst>
          </p:nvPr>
        </p:nvGraphicFramePr>
        <p:xfrm>
          <a:off x="3601379" y="1406302"/>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684828" y="1398809"/>
            <a:ext cx="314476" cy="330200"/>
          </a:xfrm>
          <a:prstGeom prst="rect">
            <a:avLst/>
          </a:prstGeom>
        </p:spPr>
      </p:pic>
      <p:pic>
        <p:nvPicPr>
          <p:cNvPr id="7" name="Picture 6" descr="A math equations on a piece of paper&#10;&#10;Description automatically generated">
            <a:extLst>
              <a:ext uri="{FF2B5EF4-FFF2-40B4-BE49-F238E27FC236}">
                <a16:creationId xmlns:a16="http://schemas.microsoft.com/office/drawing/2014/main" id="{D9B56FCD-D67D-56F7-9FB0-ED629E397B20}"/>
              </a:ext>
            </a:extLst>
          </p:cNvPr>
          <p:cNvPicPr>
            <a:picLocks noChangeAspect="1"/>
          </p:cNvPicPr>
          <p:nvPr/>
        </p:nvPicPr>
        <p:blipFill>
          <a:blip r:embed="rId4"/>
          <a:stretch>
            <a:fillRect/>
          </a:stretch>
        </p:blipFill>
        <p:spPr>
          <a:xfrm>
            <a:off x="280663" y="2139950"/>
            <a:ext cx="3561403" cy="2578100"/>
          </a:xfrm>
          <a:prstGeom prst="rect">
            <a:avLst/>
          </a:prstGeom>
        </p:spPr>
      </p:pic>
      <p:pic>
        <p:nvPicPr>
          <p:cNvPr id="15" name="Picture 14" descr="A math equations on a piece of paper&#10;&#10;Description automatically generated">
            <a:extLst>
              <a:ext uri="{FF2B5EF4-FFF2-40B4-BE49-F238E27FC236}">
                <a16:creationId xmlns:a16="http://schemas.microsoft.com/office/drawing/2014/main" id="{58CD3089-66E6-05DE-6F8F-5B2DD3622491}"/>
              </a:ext>
            </a:extLst>
          </p:cNvPr>
          <p:cNvPicPr>
            <a:picLocks noChangeAspect="1"/>
          </p:cNvPicPr>
          <p:nvPr/>
        </p:nvPicPr>
        <p:blipFill>
          <a:blip r:embed="rId5"/>
          <a:stretch>
            <a:fillRect/>
          </a:stretch>
        </p:blipFill>
        <p:spPr>
          <a:xfrm>
            <a:off x="129251" y="4823327"/>
            <a:ext cx="3712815" cy="1638300"/>
          </a:xfrm>
          <a:prstGeom prst="rect">
            <a:avLst/>
          </a:prstGeom>
        </p:spPr>
      </p:pic>
      <p:pic>
        <p:nvPicPr>
          <p:cNvPr id="21" name="Picture 20" descr="A math equations on a lined paper&#10;&#10;Description automatically generated with medium confidence">
            <a:extLst>
              <a:ext uri="{FF2B5EF4-FFF2-40B4-BE49-F238E27FC236}">
                <a16:creationId xmlns:a16="http://schemas.microsoft.com/office/drawing/2014/main" id="{9ED35062-597D-14C8-B002-4755C99211F9}"/>
              </a:ext>
            </a:extLst>
          </p:cNvPr>
          <p:cNvPicPr>
            <a:picLocks noChangeAspect="1"/>
          </p:cNvPicPr>
          <p:nvPr/>
        </p:nvPicPr>
        <p:blipFill>
          <a:blip r:embed="rId6"/>
          <a:stretch>
            <a:fillRect/>
          </a:stretch>
        </p:blipFill>
        <p:spPr>
          <a:xfrm>
            <a:off x="4083544" y="2113046"/>
            <a:ext cx="3712815" cy="4279900"/>
          </a:xfrm>
          <a:prstGeom prst="rect">
            <a:avLst/>
          </a:prstGeom>
        </p:spPr>
      </p:pic>
      <p:pic>
        <p:nvPicPr>
          <p:cNvPr id="23" name="Picture 22" descr="A close-up of a notebook&#10;&#10;Description automatically generated">
            <a:extLst>
              <a:ext uri="{FF2B5EF4-FFF2-40B4-BE49-F238E27FC236}">
                <a16:creationId xmlns:a16="http://schemas.microsoft.com/office/drawing/2014/main" id="{6A918D50-654A-B9BD-0AB6-F366B762F5E6}"/>
              </a:ext>
            </a:extLst>
          </p:cNvPr>
          <p:cNvPicPr>
            <a:picLocks noChangeAspect="1"/>
          </p:cNvPicPr>
          <p:nvPr/>
        </p:nvPicPr>
        <p:blipFill>
          <a:blip r:embed="rId7"/>
          <a:stretch>
            <a:fillRect/>
          </a:stretch>
        </p:blipFill>
        <p:spPr>
          <a:xfrm>
            <a:off x="8037837" y="2752225"/>
            <a:ext cx="3873500" cy="2476500"/>
          </a:xfrm>
          <a:prstGeom prst="rect">
            <a:avLst/>
          </a:prstGeom>
        </p:spPr>
      </p:pic>
      <p:sp>
        <p:nvSpPr>
          <p:cNvPr id="24" name="TextBox 23">
            <a:extLst>
              <a:ext uri="{FF2B5EF4-FFF2-40B4-BE49-F238E27FC236}">
                <a16:creationId xmlns:a16="http://schemas.microsoft.com/office/drawing/2014/main" id="{E7C1FA46-1ADA-056E-5CE8-22E61164B9E1}"/>
              </a:ext>
            </a:extLst>
          </p:cNvPr>
          <p:cNvSpPr txBox="1"/>
          <p:nvPr/>
        </p:nvSpPr>
        <p:spPr>
          <a:xfrm>
            <a:off x="280663" y="2095833"/>
            <a:ext cx="3561403" cy="4365794"/>
          </a:xfrm>
          <a:prstGeom prst="rect">
            <a:avLst/>
          </a:prstGeom>
          <a:noFill/>
          <a:ln w="25400">
            <a:solidFill>
              <a:schemeClr val="accent1"/>
            </a:solidFill>
          </a:ln>
        </p:spPr>
        <p:txBody>
          <a:bodyPr wrap="square" rtlCol="0">
            <a:spAutoFit/>
          </a:bodyPr>
          <a:lstStyle/>
          <a:p>
            <a:endParaRPr lang="en-US" dirty="0"/>
          </a:p>
        </p:txBody>
      </p:sp>
      <p:sp>
        <p:nvSpPr>
          <p:cNvPr id="25" name="TextBox 24">
            <a:extLst>
              <a:ext uri="{FF2B5EF4-FFF2-40B4-BE49-F238E27FC236}">
                <a16:creationId xmlns:a16="http://schemas.microsoft.com/office/drawing/2014/main" id="{BAB2F8B2-E72E-6F1D-F94D-A54DCCB69954}"/>
              </a:ext>
            </a:extLst>
          </p:cNvPr>
          <p:cNvSpPr txBox="1"/>
          <p:nvPr/>
        </p:nvSpPr>
        <p:spPr>
          <a:xfrm>
            <a:off x="4083544" y="2095833"/>
            <a:ext cx="3712815" cy="4365794"/>
          </a:xfrm>
          <a:prstGeom prst="rect">
            <a:avLst/>
          </a:prstGeom>
          <a:noFill/>
          <a:ln w="25400">
            <a:solidFill>
              <a:schemeClr val="accent1"/>
            </a:solidFill>
          </a:ln>
        </p:spPr>
        <p:txBody>
          <a:bodyPr wrap="square" rtlCol="0">
            <a:spAutoFit/>
          </a:bodyPr>
          <a:lstStyle/>
          <a:p>
            <a:endParaRPr lang="en-US" dirty="0"/>
          </a:p>
        </p:txBody>
      </p:sp>
      <p:sp>
        <p:nvSpPr>
          <p:cNvPr id="26" name="TextBox 25">
            <a:extLst>
              <a:ext uri="{FF2B5EF4-FFF2-40B4-BE49-F238E27FC236}">
                <a16:creationId xmlns:a16="http://schemas.microsoft.com/office/drawing/2014/main" id="{39E92F0F-ED7F-33BA-3079-D70B9574D2D1}"/>
              </a:ext>
            </a:extLst>
          </p:cNvPr>
          <p:cNvSpPr txBox="1"/>
          <p:nvPr/>
        </p:nvSpPr>
        <p:spPr>
          <a:xfrm>
            <a:off x="8037837" y="2752225"/>
            <a:ext cx="3873500" cy="2476500"/>
          </a:xfrm>
          <a:prstGeom prst="rect">
            <a:avLst/>
          </a:prstGeom>
          <a:noFill/>
          <a:ln w="25400">
            <a:solidFill>
              <a:schemeClr val="accent1"/>
            </a:solidFill>
          </a:ln>
        </p:spPr>
        <p:txBody>
          <a:bodyPr wrap="square" rtlCol="0">
            <a:spAutoFit/>
          </a:bodyPr>
          <a:lstStyle/>
          <a:p>
            <a:endParaRPr lang="en-US" dirty="0"/>
          </a:p>
        </p:txBody>
      </p:sp>
      <p:sp>
        <p:nvSpPr>
          <p:cNvPr id="5" name="Rectangle: Rounded Corners 4">
            <a:hlinkClick r:id="rId8" action="ppaction://hlinksldjump"/>
            <a:extLst>
              <a:ext uri="{FF2B5EF4-FFF2-40B4-BE49-F238E27FC236}">
                <a16:creationId xmlns:a16="http://schemas.microsoft.com/office/drawing/2014/main" id="{67B91339-A7E1-9F97-BBF8-8C373AC4273F}"/>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1427021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14 and Mark Scheme</a:t>
            </a:r>
          </a:p>
        </p:txBody>
      </p:sp>
      <p:pic>
        <p:nvPicPr>
          <p:cNvPr id="4" name="Picture 3" descr="A maths calculation with numbers and equations&#10;&#10;Description automatically generated with medium confidence">
            <a:extLst>
              <a:ext uri="{FF2B5EF4-FFF2-40B4-BE49-F238E27FC236}">
                <a16:creationId xmlns:a16="http://schemas.microsoft.com/office/drawing/2014/main" id="{D74C6C08-7519-45E0-94A2-13C6A75CE659}"/>
              </a:ext>
            </a:extLst>
          </p:cNvPr>
          <p:cNvPicPr>
            <a:picLocks noChangeAspect="1"/>
          </p:cNvPicPr>
          <p:nvPr/>
        </p:nvPicPr>
        <p:blipFill>
          <a:blip r:embed="rId2"/>
          <a:stretch>
            <a:fillRect/>
          </a:stretch>
        </p:blipFill>
        <p:spPr>
          <a:xfrm>
            <a:off x="330200" y="1734887"/>
            <a:ext cx="5435600" cy="4254500"/>
          </a:xfrm>
          <a:prstGeom prst="rect">
            <a:avLst/>
          </a:prstGeom>
        </p:spPr>
      </p:pic>
      <p:sp>
        <p:nvSpPr>
          <p:cNvPr id="5" name="TextBox 4">
            <a:extLst>
              <a:ext uri="{FF2B5EF4-FFF2-40B4-BE49-F238E27FC236}">
                <a16:creationId xmlns:a16="http://schemas.microsoft.com/office/drawing/2014/main" id="{77F83CC2-307C-2B93-198D-EF40123C0A7F}"/>
              </a:ext>
            </a:extLst>
          </p:cNvPr>
          <p:cNvSpPr txBox="1"/>
          <p:nvPr/>
        </p:nvSpPr>
        <p:spPr>
          <a:xfrm>
            <a:off x="399356" y="1734887"/>
            <a:ext cx="5435600" cy="4254500"/>
          </a:xfrm>
          <a:prstGeom prst="rect">
            <a:avLst/>
          </a:prstGeom>
          <a:noFill/>
          <a:ln w="25400">
            <a:solidFill>
              <a:schemeClr val="accent1"/>
            </a:solidFill>
          </a:ln>
        </p:spPr>
        <p:txBody>
          <a:bodyPr wrap="square" rtlCol="0">
            <a:spAutoFit/>
          </a:bodyPr>
          <a:lstStyle/>
          <a:p>
            <a:endParaRPr lang="en-US" dirty="0"/>
          </a:p>
        </p:txBody>
      </p:sp>
      <p:pic>
        <p:nvPicPr>
          <p:cNvPr id="7" name="Picture 6" descr="A white paper with black text&#10;&#10;Description automatically generated">
            <a:extLst>
              <a:ext uri="{FF2B5EF4-FFF2-40B4-BE49-F238E27FC236}">
                <a16:creationId xmlns:a16="http://schemas.microsoft.com/office/drawing/2014/main" id="{9413A82B-36A0-A5E6-B068-2052CA12907E}"/>
              </a:ext>
            </a:extLst>
          </p:cNvPr>
          <p:cNvPicPr>
            <a:picLocks noChangeAspect="1"/>
          </p:cNvPicPr>
          <p:nvPr/>
        </p:nvPicPr>
        <p:blipFill>
          <a:blip r:embed="rId3"/>
          <a:stretch>
            <a:fillRect/>
          </a:stretch>
        </p:blipFill>
        <p:spPr>
          <a:xfrm>
            <a:off x="6165156" y="1466125"/>
            <a:ext cx="5511800" cy="4673600"/>
          </a:xfrm>
          <a:prstGeom prst="rect">
            <a:avLst/>
          </a:prstGeom>
        </p:spPr>
      </p:pic>
      <p:sp>
        <p:nvSpPr>
          <p:cNvPr id="8" name="TextBox 7">
            <a:extLst>
              <a:ext uri="{FF2B5EF4-FFF2-40B4-BE49-F238E27FC236}">
                <a16:creationId xmlns:a16="http://schemas.microsoft.com/office/drawing/2014/main" id="{09C1F9BF-F398-23F8-A520-4B2145FCF70F}"/>
              </a:ext>
            </a:extLst>
          </p:cNvPr>
          <p:cNvSpPr txBox="1"/>
          <p:nvPr/>
        </p:nvSpPr>
        <p:spPr>
          <a:xfrm>
            <a:off x="6096000" y="1347537"/>
            <a:ext cx="5765800" cy="4892842"/>
          </a:xfrm>
          <a:prstGeom prst="rect">
            <a:avLst/>
          </a:prstGeom>
          <a:noFill/>
          <a:ln w="25400">
            <a:solidFill>
              <a:schemeClr val="accent1"/>
            </a:solidFill>
          </a:ln>
        </p:spPr>
        <p:txBody>
          <a:bodyPr wrap="square" rtlCol="0">
            <a:spAutoFit/>
          </a:bodyPr>
          <a:lstStyle/>
          <a:p>
            <a:endParaRPr lang="en-US" dirty="0"/>
          </a:p>
        </p:txBody>
      </p:sp>
      <p:sp>
        <p:nvSpPr>
          <p:cNvPr id="3" name="Rectangle: Rounded Corners 3">
            <a:hlinkClick r:id="rId4" action="ppaction://hlinksldjump"/>
            <a:extLst>
              <a:ext uri="{FF2B5EF4-FFF2-40B4-BE49-F238E27FC236}">
                <a16:creationId xmlns:a16="http://schemas.microsoft.com/office/drawing/2014/main" id="{E25FD714-5617-2551-FE93-29F75004E47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7836309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483919827"/>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1498" y="384144"/>
            <a:ext cx="314476" cy="330200"/>
          </a:xfrm>
          <a:prstGeom prst="rect">
            <a:avLst/>
          </a:prstGeom>
        </p:spPr>
      </p:pic>
      <p:pic>
        <p:nvPicPr>
          <p:cNvPr id="7" name="Picture 6" descr="A maths calculation with numbers and equations&#10;&#10;Description automatically generated with medium confidence">
            <a:extLst>
              <a:ext uri="{FF2B5EF4-FFF2-40B4-BE49-F238E27FC236}">
                <a16:creationId xmlns:a16="http://schemas.microsoft.com/office/drawing/2014/main" id="{D8C4F8B5-8D02-C47B-202E-020D5212519C}"/>
              </a:ext>
            </a:extLst>
          </p:cNvPr>
          <p:cNvPicPr>
            <a:picLocks noChangeAspect="1"/>
          </p:cNvPicPr>
          <p:nvPr/>
        </p:nvPicPr>
        <p:blipFill>
          <a:blip r:embed="rId3"/>
          <a:stretch>
            <a:fillRect/>
          </a:stretch>
        </p:blipFill>
        <p:spPr>
          <a:xfrm>
            <a:off x="55829" y="916739"/>
            <a:ext cx="3835774" cy="3002300"/>
          </a:xfrm>
          <a:prstGeom prst="rect">
            <a:avLst/>
          </a:prstGeom>
        </p:spPr>
      </p:pic>
      <p:pic>
        <p:nvPicPr>
          <p:cNvPr id="9" name="Picture 8" descr="A close-up of a notebook&#10;&#10;Description automatically generated">
            <a:extLst>
              <a:ext uri="{FF2B5EF4-FFF2-40B4-BE49-F238E27FC236}">
                <a16:creationId xmlns:a16="http://schemas.microsoft.com/office/drawing/2014/main" id="{DFDF8750-C356-A6CB-5522-49C9D3B72C3B}"/>
              </a:ext>
            </a:extLst>
          </p:cNvPr>
          <p:cNvPicPr>
            <a:picLocks noChangeAspect="1"/>
          </p:cNvPicPr>
          <p:nvPr/>
        </p:nvPicPr>
        <p:blipFill>
          <a:blip r:embed="rId4"/>
          <a:srcRect b="9721"/>
          <a:stretch/>
        </p:blipFill>
        <p:spPr>
          <a:xfrm>
            <a:off x="4008736" y="1058111"/>
            <a:ext cx="3291474" cy="1123615"/>
          </a:xfrm>
          <a:prstGeom prst="rect">
            <a:avLst/>
          </a:prstGeom>
        </p:spPr>
      </p:pic>
      <p:pic>
        <p:nvPicPr>
          <p:cNvPr id="11" name="Picture 10" descr="A math equations on a lined paper&#10;&#10;Description automatically generated">
            <a:extLst>
              <a:ext uri="{FF2B5EF4-FFF2-40B4-BE49-F238E27FC236}">
                <a16:creationId xmlns:a16="http://schemas.microsoft.com/office/drawing/2014/main" id="{073E3976-CA27-2324-22C6-A45EA7599046}"/>
              </a:ext>
            </a:extLst>
          </p:cNvPr>
          <p:cNvPicPr>
            <a:picLocks noChangeAspect="1"/>
          </p:cNvPicPr>
          <p:nvPr/>
        </p:nvPicPr>
        <p:blipFill>
          <a:blip r:embed="rId5"/>
          <a:stretch>
            <a:fillRect/>
          </a:stretch>
        </p:blipFill>
        <p:spPr>
          <a:xfrm>
            <a:off x="4008736" y="2360299"/>
            <a:ext cx="3291474" cy="2137401"/>
          </a:xfrm>
          <a:prstGeom prst="rect">
            <a:avLst/>
          </a:prstGeom>
        </p:spPr>
      </p:pic>
      <p:pic>
        <p:nvPicPr>
          <p:cNvPr id="13" name="Picture 12" descr="A close-up of a math problem&#10;&#10;Description automatically generated">
            <a:extLst>
              <a:ext uri="{FF2B5EF4-FFF2-40B4-BE49-F238E27FC236}">
                <a16:creationId xmlns:a16="http://schemas.microsoft.com/office/drawing/2014/main" id="{A6D75AC9-75DF-F2F6-CAD4-B30D8D006607}"/>
              </a:ext>
            </a:extLst>
          </p:cNvPr>
          <p:cNvPicPr>
            <a:picLocks noChangeAspect="1"/>
          </p:cNvPicPr>
          <p:nvPr/>
        </p:nvPicPr>
        <p:blipFill>
          <a:blip r:embed="rId6"/>
          <a:stretch>
            <a:fillRect/>
          </a:stretch>
        </p:blipFill>
        <p:spPr>
          <a:xfrm>
            <a:off x="7814289" y="1440918"/>
            <a:ext cx="3835774" cy="2552700"/>
          </a:xfrm>
          <a:prstGeom prst="rect">
            <a:avLst/>
          </a:prstGeom>
        </p:spPr>
      </p:pic>
      <p:sp>
        <p:nvSpPr>
          <p:cNvPr id="14" name="TextBox 13">
            <a:extLst>
              <a:ext uri="{FF2B5EF4-FFF2-40B4-BE49-F238E27FC236}">
                <a16:creationId xmlns:a16="http://schemas.microsoft.com/office/drawing/2014/main" id="{14FB6732-E1A3-C3F0-5AF6-0CCDA670FBAE}"/>
              </a:ext>
            </a:extLst>
          </p:cNvPr>
          <p:cNvSpPr txBox="1"/>
          <p:nvPr/>
        </p:nvSpPr>
        <p:spPr>
          <a:xfrm>
            <a:off x="271667" y="4061049"/>
            <a:ext cx="2118607"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Incorrect differential equation </a:t>
            </a:r>
            <a:endParaRPr lang="en-GB" sz="1500" dirty="0">
              <a:solidFill>
                <a:sysClr val="windowText" lastClr="000000"/>
              </a:solidFill>
            </a:endParaRPr>
          </a:p>
        </p:txBody>
      </p:sp>
      <p:sp>
        <p:nvSpPr>
          <p:cNvPr id="15" name="Rectangle: Rounded Corners 26">
            <a:extLst>
              <a:ext uri="{FF2B5EF4-FFF2-40B4-BE49-F238E27FC236}">
                <a16:creationId xmlns:a16="http://schemas.microsoft.com/office/drawing/2014/main" id="{D469321C-EB37-5495-A1E4-52AC3F48DA7B}"/>
              </a:ext>
            </a:extLst>
          </p:cNvPr>
          <p:cNvSpPr/>
          <p:nvPr/>
        </p:nvSpPr>
        <p:spPr>
          <a:xfrm>
            <a:off x="5519508" y="105593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6" name="TextBox 15">
            <a:extLst>
              <a:ext uri="{FF2B5EF4-FFF2-40B4-BE49-F238E27FC236}">
                <a16:creationId xmlns:a16="http://schemas.microsoft.com/office/drawing/2014/main" id="{C3957BDB-6FFC-88BE-F876-EE0DD3C4DB7F}"/>
              </a:ext>
            </a:extLst>
          </p:cNvPr>
          <p:cNvSpPr txBox="1"/>
          <p:nvPr/>
        </p:nvSpPr>
        <p:spPr>
          <a:xfrm>
            <a:off x="271667" y="4937464"/>
            <a:ext cx="2936754" cy="1061829"/>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B0: Not available because they do not have a correct differential equation</a:t>
            </a:r>
            <a:r>
              <a:rPr lang="en-GB" dirty="0"/>
              <a:t>.</a:t>
            </a:r>
          </a:p>
        </p:txBody>
      </p:sp>
      <p:sp>
        <p:nvSpPr>
          <p:cNvPr id="17" name="Rectangle: Rounded Corners 26">
            <a:extLst>
              <a:ext uri="{FF2B5EF4-FFF2-40B4-BE49-F238E27FC236}">
                <a16:creationId xmlns:a16="http://schemas.microsoft.com/office/drawing/2014/main" id="{6CA6D95A-74AC-7E6B-A3B5-3858A5AD7F43}"/>
              </a:ext>
            </a:extLst>
          </p:cNvPr>
          <p:cNvSpPr/>
          <p:nvPr/>
        </p:nvSpPr>
        <p:spPr>
          <a:xfrm>
            <a:off x="6872372" y="222539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8" name="TextBox 17">
            <a:extLst>
              <a:ext uri="{FF2B5EF4-FFF2-40B4-BE49-F238E27FC236}">
                <a16:creationId xmlns:a16="http://schemas.microsoft.com/office/drawing/2014/main" id="{3AB4FD00-D66F-8990-DA04-81599AEB8EF1}"/>
              </a:ext>
            </a:extLst>
          </p:cNvPr>
          <p:cNvSpPr txBox="1"/>
          <p:nvPr/>
        </p:nvSpPr>
        <p:spPr>
          <a:xfrm>
            <a:off x="200284" y="6196857"/>
            <a:ext cx="4379980" cy="553998"/>
          </a:xfrm>
          <a:prstGeom prst="rect">
            <a:avLst/>
          </a:prstGeom>
          <a:solidFill>
            <a:schemeClr val="accent2">
              <a:lumMod val="20000"/>
              <a:lumOff val="80000"/>
            </a:schemeClr>
          </a:solidFill>
        </p:spPr>
        <p:txBody>
          <a:bodyPr wrap="square" rtlCol="0">
            <a:spAutoFit/>
          </a:bodyPr>
          <a:lstStyle/>
          <a:p>
            <a:r>
              <a:rPr lang="en-GB" sz="1500" dirty="0"/>
              <a:t>M0: Does not separate the variables correctly for their differential equation before attempting to integrate.</a:t>
            </a:r>
          </a:p>
        </p:txBody>
      </p:sp>
      <p:sp>
        <p:nvSpPr>
          <p:cNvPr id="19" name="Rectangle: Rounded Corners 26">
            <a:extLst>
              <a:ext uri="{FF2B5EF4-FFF2-40B4-BE49-F238E27FC236}">
                <a16:creationId xmlns:a16="http://schemas.microsoft.com/office/drawing/2014/main" id="{42320141-39CA-E6EF-F692-2A085696F88E}"/>
              </a:ext>
            </a:extLst>
          </p:cNvPr>
          <p:cNvSpPr/>
          <p:nvPr/>
        </p:nvSpPr>
        <p:spPr>
          <a:xfrm>
            <a:off x="3952055" y="334021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0" name="TextBox 19">
            <a:extLst>
              <a:ext uri="{FF2B5EF4-FFF2-40B4-BE49-F238E27FC236}">
                <a16:creationId xmlns:a16="http://schemas.microsoft.com/office/drawing/2014/main" id="{192E7F30-9257-1385-2B04-A540A069DA91}"/>
              </a:ext>
            </a:extLst>
          </p:cNvPr>
          <p:cNvSpPr txBox="1"/>
          <p:nvPr/>
        </p:nvSpPr>
        <p:spPr>
          <a:xfrm>
            <a:off x="3301075" y="5407753"/>
            <a:ext cx="2157636" cy="323165"/>
          </a:xfrm>
          <a:prstGeom prst="rect">
            <a:avLst/>
          </a:prstGeom>
          <a:solidFill>
            <a:schemeClr val="accent2">
              <a:lumMod val="20000"/>
              <a:lumOff val="80000"/>
            </a:schemeClr>
          </a:solidFill>
        </p:spPr>
        <p:txBody>
          <a:bodyPr wrap="square" rtlCol="0">
            <a:spAutoFit/>
          </a:bodyPr>
          <a:lstStyle/>
          <a:p>
            <a:r>
              <a:rPr lang="en-GB" sz="1500" dirty="0"/>
              <a:t>A0dM0A0*: Follows </a:t>
            </a:r>
          </a:p>
        </p:txBody>
      </p:sp>
      <p:sp>
        <p:nvSpPr>
          <p:cNvPr id="21" name="Rectangle: Rounded Corners 6">
            <a:extLst>
              <a:ext uri="{FF2B5EF4-FFF2-40B4-BE49-F238E27FC236}">
                <a16:creationId xmlns:a16="http://schemas.microsoft.com/office/drawing/2014/main" id="{376D9620-9AC7-A384-F5C0-32FB0F6A5A26}"/>
              </a:ext>
            </a:extLst>
          </p:cNvPr>
          <p:cNvSpPr/>
          <p:nvPr/>
        </p:nvSpPr>
        <p:spPr>
          <a:xfrm>
            <a:off x="2989491" y="411867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22" name="Rectangle: Rounded Corners 26">
            <a:extLst>
              <a:ext uri="{FF2B5EF4-FFF2-40B4-BE49-F238E27FC236}">
                <a16:creationId xmlns:a16="http://schemas.microsoft.com/office/drawing/2014/main" id="{8E5F6A3A-3CD3-FF66-B941-8F93EB531CEB}"/>
              </a:ext>
            </a:extLst>
          </p:cNvPr>
          <p:cNvSpPr/>
          <p:nvPr/>
        </p:nvSpPr>
        <p:spPr>
          <a:xfrm>
            <a:off x="10734606" y="1228983"/>
            <a:ext cx="1005095" cy="32316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A0dM0A0*</a:t>
            </a:r>
          </a:p>
        </p:txBody>
      </p:sp>
      <p:sp>
        <p:nvSpPr>
          <p:cNvPr id="23" name="Rectangle: Rounded Corners 6">
            <a:extLst>
              <a:ext uri="{FF2B5EF4-FFF2-40B4-BE49-F238E27FC236}">
                <a16:creationId xmlns:a16="http://schemas.microsoft.com/office/drawing/2014/main" id="{1AD280C2-DF9E-343B-95C1-1E56AC2CC896}"/>
              </a:ext>
            </a:extLst>
          </p:cNvPr>
          <p:cNvSpPr/>
          <p:nvPr/>
        </p:nvSpPr>
        <p:spPr>
          <a:xfrm>
            <a:off x="8155215" y="40036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1/5</a:t>
            </a:r>
          </a:p>
        </p:txBody>
      </p:sp>
      <p:sp>
        <p:nvSpPr>
          <p:cNvPr id="24" name="TextBox 23">
            <a:extLst>
              <a:ext uri="{FF2B5EF4-FFF2-40B4-BE49-F238E27FC236}">
                <a16:creationId xmlns:a16="http://schemas.microsoft.com/office/drawing/2014/main" id="{8BFC2E0B-ECDF-7297-1532-8D6FC9C374E5}"/>
              </a:ext>
            </a:extLst>
          </p:cNvPr>
          <p:cNvSpPr txBox="1"/>
          <p:nvPr/>
        </p:nvSpPr>
        <p:spPr>
          <a:xfrm>
            <a:off x="5654473" y="4549702"/>
            <a:ext cx="3250154" cy="1477328"/>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 Substitutes </a:t>
            </a:r>
            <a:r>
              <a:rPr lang="en-GB" sz="1500" i="1" dirty="0"/>
              <a:t>t</a:t>
            </a:r>
            <a:r>
              <a:rPr lang="en-GB" sz="1500" dirty="0"/>
              <a:t> = 20 into the given equation and uses correct processing to find the value of </a:t>
            </a:r>
            <a:r>
              <a:rPr lang="en-GB" sz="1500" i="1" dirty="0"/>
              <a:t>r </a:t>
            </a:r>
            <a:r>
              <a:rPr lang="en-GB" sz="1500" dirty="0"/>
              <a:t>implied by answer rounding to 24 (cm) following r</a:t>
            </a:r>
            <a:r>
              <a:rPr lang="en-GB" sz="1500" baseline="30000" dirty="0"/>
              <a:t>3/2 </a:t>
            </a:r>
            <a:r>
              <a:rPr lang="en-GB" sz="1500" dirty="0"/>
              <a:t>= 118 or by answer rounding to 24.1 (cm)</a:t>
            </a:r>
          </a:p>
        </p:txBody>
      </p:sp>
      <p:sp>
        <p:nvSpPr>
          <p:cNvPr id="25" name="Rectangle: Rounded Corners 26">
            <a:extLst>
              <a:ext uri="{FF2B5EF4-FFF2-40B4-BE49-F238E27FC236}">
                <a16:creationId xmlns:a16="http://schemas.microsoft.com/office/drawing/2014/main" id="{1F5561B7-6E8E-A4BC-E7BF-55AB706571CD}"/>
              </a:ext>
            </a:extLst>
          </p:cNvPr>
          <p:cNvSpPr/>
          <p:nvPr/>
        </p:nvSpPr>
        <p:spPr>
          <a:xfrm>
            <a:off x="10520687" y="22253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1555911A-D7C0-F114-753D-7D09B643FD6E}"/>
              </a:ext>
            </a:extLst>
          </p:cNvPr>
          <p:cNvSpPr txBox="1"/>
          <p:nvPr/>
        </p:nvSpPr>
        <p:spPr>
          <a:xfrm>
            <a:off x="5795655" y="6272965"/>
            <a:ext cx="2359560" cy="369332"/>
          </a:xfrm>
          <a:prstGeom prst="rect">
            <a:avLst/>
          </a:prstGeom>
          <a:solidFill>
            <a:schemeClr val="accent2">
              <a:lumMod val="20000"/>
              <a:lumOff val="80000"/>
            </a:schemeClr>
          </a:solidFill>
        </p:spPr>
        <p:txBody>
          <a:bodyPr wrap="square" rtlCol="0">
            <a:spAutoFit/>
          </a:bodyPr>
          <a:lstStyle/>
          <a:p>
            <a:r>
              <a:rPr lang="en-GB" sz="1500" dirty="0"/>
              <a:t>A0: Requires 24.1cm </a:t>
            </a:r>
            <a:r>
              <a:rPr lang="en-GB" sz="1500" dirty="0" err="1"/>
              <a:t>o.e</a:t>
            </a:r>
            <a:r>
              <a:rPr lang="en-GB" dirty="0"/>
              <a:t>.</a:t>
            </a:r>
            <a:r>
              <a:rPr lang="en-GB" sz="1600" dirty="0"/>
              <a:t> </a:t>
            </a:r>
            <a:endParaRPr lang="en-GB" sz="1500" dirty="0"/>
          </a:p>
        </p:txBody>
      </p:sp>
      <p:sp>
        <p:nvSpPr>
          <p:cNvPr id="27" name="Rectangle: Rounded Corners 26">
            <a:extLst>
              <a:ext uri="{FF2B5EF4-FFF2-40B4-BE49-F238E27FC236}">
                <a16:creationId xmlns:a16="http://schemas.microsoft.com/office/drawing/2014/main" id="{DCD60660-ACA2-BCDD-E010-EA72102D4547}"/>
              </a:ext>
            </a:extLst>
          </p:cNvPr>
          <p:cNvSpPr/>
          <p:nvPr/>
        </p:nvSpPr>
        <p:spPr>
          <a:xfrm>
            <a:off x="10734606" y="2807507"/>
            <a:ext cx="466403" cy="29403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8" name="Rectangle: Rounded Corners 6">
            <a:extLst>
              <a:ext uri="{FF2B5EF4-FFF2-40B4-BE49-F238E27FC236}">
                <a16:creationId xmlns:a16="http://schemas.microsoft.com/office/drawing/2014/main" id="{E0E76C1A-E3F4-B235-4EC6-B74006BAFB21}"/>
              </a:ext>
            </a:extLst>
          </p:cNvPr>
          <p:cNvSpPr/>
          <p:nvPr/>
        </p:nvSpPr>
        <p:spPr>
          <a:xfrm>
            <a:off x="8402079" y="610535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9" name="TextBox 28">
            <a:extLst>
              <a:ext uri="{FF2B5EF4-FFF2-40B4-BE49-F238E27FC236}">
                <a16:creationId xmlns:a16="http://schemas.microsoft.com/office/drawing/2014/main" id="{7D094EA4-901E-52A8-573D-842430BAFE6E}"/>
              </a:ext>
            </a:extLst>
          </p:cNvPr>
          <p:cNvSpPr txBox="1"/>
          <p:nvPr/>
        </p:nvSpPr>
        <p:spPr>
          <a:xfrm>
            <a:off x="9137565" y="4839623"/>
            <a:ext cx="2063444" cy="553998"/>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B1: Acceptable answer . </a:t>
            </a:r>
          </a:p>
        </p:txBody>
      </p:sp>
      <p:sp>
        <p:nvSpPr>
          <p:cNvPr id="30" name="Rectangle: Rounded Corners 26">
            <a:extLst>
              <a:ext uri="{FF2B5EF4-FFF2-40B4-BE49-F238E27FC236}">
                <a16:creationId xmlns:a16="http://schemas.microsoft.com/office/drawing/2014/main" id="{FD5D4555-5143-7E7D-FA8B-B2F177940580}"/>
              </a:ext>
            </a:extLst>
          </p:cNvPr>
          <p:cNvSpPr/>
          <p:nvPr/>
        </p:nvSpPr>
        <p:spPr>
          <a:xfrm>
            <a:off x="11650063" y="341641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1" name="Rectangle: Rounded Corners 6">
            <a:extLst>
              <a:ext uri="{FF2B5EF4-FFF2-40B4-BE49-F238E27FC236}">
                <a16:creationId xmlns:a16="http://schemas.microsoft.com/office/drawing/2014/main" id="{25717638-6DEF-1097-A5D2-E367E65DD1B7}"/>
              </a:ext>
            </a:extLst>
          </p:cNvPr>
          <p:cNvSpPr/>
          <p:nvPr/>
        </p:nvSpPr>
        <p:spPr>
          <a:xfrm>
            <a:off x="10644967" y="403826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32" name="Rectangle: Rounded Corners 6">
            <a:extLst>
              <a:ext uri="{FF2B5EF4-FFF2-40B4-BE49-F238E27FC236}">
                <a16:creationId xmlns:a16="http://schemas.microsoft.com/office/drawing/2014/main" id="{43CB4943-2E92-3C99-7156-1D0C0F9A6E97}"/>
              </a:ext>
            </a:extLst>
          </p:cNvPr>
          <p:cNvSpPr/>
          <p:nvPr/>
        </p:nvSpPr>
        <p:spPr>
          <a:xfrm>
            <a:off x="10915237" y="577338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2/9</a:t>
            </a:r>
          </a:p>
        </p:txBody>
      </p:sp>
      <p:sp>
        <p:nvSpPr>
          <p:cNvPr id="2" name="Rectangle: Rounded Corners 3">
            <a:hlinkClick r:id="rId7"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327909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A3621-D790-FF4F-B98D-2FC90ECCA687}"/>
              </a:ext>
            </a:extLst>
          </p:cNvPr>
          <p:cNvSpPr>
            <a:spLocks noGrp="1"/>
          </p:cNvSpPr>
          <p:nvPr>
            <p:ph type="title"/>
          </p:nvPr>
        </p:nvSpPr>
        <p:spPr/>
        <p:txBody>
          <a:bodyPr/>
          <a:lstStyle/>
          <a:p>
            <a:r>
              <a:rPr lang="en-GB" dirty="0"/>
              <a:t>9MA0-01</a:t>
            </a:r>
            <a:br>
              <a:rPr lang="en-GB" dirty="0"/>
            </a:br>
            <a:r>
              <a:rPr lang="en-GB" dirty="0"/>
              <a:t>Question 7</a:t>
            </a:r>
          </a:p>
        </p:txBody>
      </p:sp>
      <p:sp>
        <p:nvSpPr>
          <p:cNvPr id="3" name="Rectangle: Rounded Corners 2">
            <a:hlinkClick r:id="rId2" action="ppaction://hlinksldjump"/>
            <a:extLst>
              <a:ext uri="{FF2B5EF4-FFF2-40B4-BE49-F238E27FC236}">
                <a16:creationId xmlns:a16="http://schemas.microsoft.com/office/drawing/2014/main" id="{24A1159F-9DC0-0977-96D6-E81055189621}"/>
              </a:ext>
            </a:extLst>
          </p:cNvPr>
          <p:cNvSpPr/>
          <p:nvPr/>
        </p:nvSpPr>
        <p:spPr>
          <a:xfrm>
            <a:off x="11434194" y="71307"/>
            <a:ext cx="654342" cy="364921"/>
          </a:xfrm>
          <a:prstGeom prst="round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p>
        </p:txBody>
      </p:sp>
    </p:spTree>
    <p:extLst>
      <p:ext uri="{BB962C8B-B14F-4D97-AF65-F5344CB8AC3E}">
        <p14:creationId xmlns:p14="http://schemas.microsoft.com/office/powerpoint/2010/main" val="27278573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837963347"/>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1498" y="384144"/>
            <a:ext cx="314476" cy="330200"/>
          </a:xfrm>
          <a:prstGeom prst="rect">
            <a:avLst/>
          </a:prstGeom>
        </p:spPr>
      </p:pic>
      <p:pic>
        <p:nvPicPr>
          <p:cNvPr id="7" name="Picture 6" descr="A maths calculation with numbers and equations&#10;&#10;Description automatically generated with medium confidence">
            <a:extLst>
              <a:ext uri="{FF2B5EF4-FFF2-40B4-BE49-F238E27FC236}">
                <a16:creationId xmlns:a16="http://schemas.microsoft.com/office/drawing/2014/main" id="{D8C4F8B5-8D02-C47B-202E-020D5212519C}"/>
              </a:ext>
            </a:extLst>
          </p:cNvPr>
          <p:cNvPicPr>
            <a:picLocks noChangeAspect="1"/>
          </p:cNvPicPr>
          <p:nvPr/>
        </p:nvPicPr>
        <p:blipFill>
          <a:blip r:embed="rId3"/>
          <a:stretch>
            <a:fillRect/>
          </a:stretch>
        </p:blipFill>
        <p:spPr>
          <a:xfrm>
            <a:off x="55829" y="787472"/>
            <a:ext cx="3835774" cy="3002300"/>
          </a:xfrm>
          <a:prstGeom prst="rect">
            <a:avLst/>
          </a:prstGeom>
        </p:spPr>
      </p:pic>
      <p:pic>
        <p:nvPicPr>
          <p:cNvPr id="5" name="Picture 4" descr="A close up of a paper&#10;&#10;Description automatically generated">
            <a:extLst>
              <a:ext uri="{FF2B5EF4-FFF2-40B4-BE49-F238E27FC236}">
                <a16:creationId xmlns:a16="http://schemas.microsoft.com/office/drawing/2014/main" id="{696A0433-DF78-7470-CED4-DE135EBC9DC6}"/>
              </a:ext>
            </a:extLst>
          </p:cNvPr>
          <p:cNvPicPr>
            <a:picLocks noChangeAspect="1"/>
          </p:cNvPicPr>
          <p:nvPr/>
        </p:nvPicPr>
        <p:blipFill>
          <a:blip r:embed="rId4"/>
          <a:stretch>
            <a:fillRect/>
          </a:stretch>
        </p:blipFill>
        <p:spPr>
          <a:xfrm>
            <a:off x="4008736" y="1092199"/>
            <a:ext cx="3340100" cy="2826839"/>
          </a:xfrm>
          <a:prstGeom prst="rect">
            <a:avLst/>
          </a:prstGeom>
        </p:spPr>
      </p:pic>
      <p:pic>
        <p:nvPicPr>
          <p:cNvPr id="8" name="Picture 7" descr="A notepad with writing on it&#10;&#10;Description automatically generated">
            <a:extLst>
              <a:ext uri="{FF2B5EF4-FFF2-40B4-BE49-F238E27FC236}">
                <a16:creationId xmlns:a16="http://schemas.microsoft.com/office/drawing/2014/main" id="{2FDEF217-E4A8-BAB7-3BCA-D9D024A3C12B}"/>
              </a:ext>
            </a:extLst>
          </p:cNvPr>
          <p:cNvPicPr>
            <a:picLocks noChangeAspect="1"/>
          </p:cNvPicPr>
          <p:nvPr/>
        </p:nvPicPr>
        <p:blipFill>
          <a:blip r:embed="rId5"/>
          <a:stretch>
            <a:fillRect/>
          </a:stretch>
        </p:blipFill>
        <p:spPr>
          <a:xfrm>
            <a:off x="7621281" y="1649775"/>
            <a:ext cx="4029576" cy="1737684"/>
          </a:xfrm>
          <a:prstGeom prst="rect">
            <a:avLst/>
          </a:prstGeom>
        </p:spPr>
      </p:pic>
      <p:sp>
        <p:nvSpPr>
          <p:cNvPr id="10" name="TextBox 9">
            <a:extLst>
              <a:ext uri="{FF2B5EF4-FFF2-40B4-BE49-F238E27FC236}">
                <a16:creationId xmlns:a16="http://schemas.microsoft.com/office/drawing/2014/main" id="{8AE875E2-E7F9-BAB3-93FA-97D6B96D7740}"/>
              </a:ext>
            </a:extLst>
          </p:cNvPr>
          <p:cNvSpPr txBox="1"/>
          <p:nvPr/>
        </p:nvSpPr>
        <p:spPr>
          <a:xfrm>
            <a:off x="7434722" y="362221"/>
            <a:ext cx="2519659"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differential equation to model the situation </a:t>
            </a:r>
            <a:endParaRPr lang="en-GB" sz="1500" dirty="0">
              <a:solidFill>
                <a:sysClr val="windowText" lastClr="000000"/>
              </a:solidFill>
            </a:endParaRPr>
          </a:p>
        </p:txBody>
      </p:sp>
      <p:sp>
        <p:nvSpPr>
          <p:cNvPr id="12" name="Rectangle: Rounded Corners 26">
            <a:extLst>
              <a:ext uri="{FF2B5EF4-FFF2-40B4-BE49-F238E27FC236}">
                <a16:creationId xmlns:a16="http://schemas.microsoft.com/office/drawing/2014/main" id="{ED1F21EB-6560-C004-86E5-D0DEA1FCBA40}"/>
              </a:ext>
            </a:extLst>
          </p:cNvPr>
          <p:cNvSpPr/>
          <p:nvPr/>
        </p:nvSpPr>
        <p:spPr>
          <a:xfrm>
            <a:off x="6417866" y="109353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33" name="Rectangle: Rounded Corners 6">
            <a:extLst>
              <a:ext uri="{FF2B5EF4-FFF2-40B4-BE49-F238E27FC236}">
                <a16:creationId xmlns:a16="http://schemas.microsoft.com/office/drawing/2014/main" id="{431CEB9E-9E6C-8F93-16F2-F7A0CE11BA7F}"/>
              </a:ext>
            </a:extLst>
          </p:cNvPr>
          <p:cNvSpPr/>
          <p:nvPr/>
        </p:nvSpPr>
        <p:spPr>
          <a:xfrm>
            <a:off x="10088893" y="41352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34" name="TextBox 33">
            <a:extLst>
              <a:ext uri="{FF2B5EF4-FFF2-40B4-BE49-F238E27FC236}">
                <a16:creationId xmlns:a16="http://schemas.microsoft.com/office/drawing/2014/main" id="{2A056553-30CF-5EDC-4C0B-854E0A958FAD}"/>
              </a:ext>
            </a:extLst>
          </p:cNvPr>
          <p:cNvSpPr txBox="1"/>
          <p:nvPr/>
        </p:nvSpPr>
        <p:spPr>
          <a:xfrm>
            <a:off x="16382" y="3862900"/>
            <a:ext cx="4692634" cy="170816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In this attempt the candidate has used the answer to (b) to generate two values for </a:t>
            </a:r>
            <a:r>
              <a:rPr lang="en-GB" sz="1500" i="1" dirty="0"/>
              <a:t>t</a:t>
            </a:r>
            <a:r>
              <a:rPr lang="en-GB" sz="1500" dirty="0"/>
              <a:t> and </a:t>
            </a:r>
            <a:r>
              <a:rPr lang="en-GB" sz="1500" i="1" dirty="0"/>
              <a:t>r</a:t>
            </a:r>
            <a:r>
              <a:rPr lang="en-GB" sz="1500" dirty="0"/>
              <a:t> and attempts to solve simultaneously, which is a similar invalid approach to comparing coefficients.</a:t>
            </a:r>
          </a:p>
          <a:p>
            <a:r>
              <a:rPr lang="en-GB" sz="1500" dirty="0"/>
              <a:t> </a:t>
            </a:r>
          </a:p>
          <a:p>
            <a:r>
              <a:rPr lang="en-GB" sz="1500" dirty="0"/>
              <a:t>B0: Incorrect. Their method to find </a:t>
            </a:r>
            <a:r>
              <a:rPr lang="en-GB" sz="1500" i="1" dirty="0"/>
              <a:t>k</a:t>
            </a:r>
            <a:r>
              <a:rPr lang="en-GB" sz="1500" dirty="0"/>
              <a:t> is not acceptable.</a:t>
            </a:r>
          </a:p>
        </p:txBody>
      </p:sp>
      <p:sp>
        <p:nvSpPr>
          <p:cNvPr id="35" name="Rectangle: Rounded Corners 26">
            <a:extLst>
              <a:ext uri="{FF2B5EF4-FFF2-40B4-BE49-F238E27FC236}">
                <a16:creationId xmlns:a16="http://schemas.microsoft.com/office/drawing/2014/main" id="{90D1DF94-66F7-D30C-E847-21617847C59E}"/>
              </a:ext>
            </a:extLst>
          </p:cNvPr>
          <p:cNvSpPr/>
          <p:nvPr/>
        </p:nvSpPr>
        <p:spPr>
          <a:xfrm>
            <a:off x="4074177" y="217517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6" name="TextBox 35">
            <a:extLst>
              <a:ext uri="{FF2B5EF4-FFF2-40B4-BE49-F238E27FC236}">
                <a16:creationId xmlns:a16="http://schemas.microsoft.com/office/drawing/2014/main" id="{E0B16034-7244-CC06-3278-9C2CFBFABA77}"/>
              </a:ext>
            </a:extLst>
          </p:cNvPr>
          <p:cNvSpPr txBox="1"/>
          <p:nvPr/>
        </p:nvSpPr>
        <p:spPr>
          <a:xfrm>
            <a:off x="120323" y="5847356"/>
            <a:ext cx="3182862" cy="784830"/>
          </a:xfrm>
          <a:prstGeom prst="rect">
            <a:avLst/>
          </a:prstGeom>
          <a:solidFill>
            <a:schemeClr val="tx2">
              <a:lumMod val="20000"/>
              <a:lumOff val="80000"/>
            </a:schemeClr>
          </a:solidFill>
        </p:spPr>
        <p:txBody>
          <a:bodyPr wrap="square" rtlCol="0">
            <a:spAutoFit/>
          </a:bodyPr>
          <a:lstStyle/>
          <a:p>
            <a:r>
              <a:rPr lang="en-GB" sz="1500" dirty="0"/>
              <a:t>M1: Separation of variables is clearly shown and so the integration to </a:t>
            </a:r>
            <a:r>
              <a:rPr lang="en-GB" sz="1500" i="1" dirty="0"/>
              <a:t>r</a:t>
            </a:r>
            <a:r>
              <a:rPr lang="en-GB" sz="1500" baseline="30000" dirty="0"/>
              <a:t>3/2 </a:t>
            </a:r>
            <a:r>
              <a:rPr lang="en-GB" sz="1500" dirty="0"/>
              <a:t>and to </a:t>
            </a:r>
            <a:r>
              <a:rPr lang="en-GB" sz="1500" i="1" dirty="0"/>
              <a:t>t</a:t>
            </a:r>
            <a:r>
              <a:rPr lang="en-GB" sz="1500" dirty="0"/>
              <a:t> is justified and can score M1. </a:t>
            </a:r>
          </a:p>
        </p:txBody>
      </p:sp>
      <p:sp>
        <p:nvSpPr>
          <p:cNvPr id="37" name="Rectangle: Rounded Corners 26">
            <a:extLst>
              <a:ext uri="{FF2B5EF4-FFF2-40B4-BE49-F238E27FC236}">
                <a16:creationId xmlns:a16="http://schemas.microsoft.com/office/drawing/2014/main" id="{FC37121A-18A3-2AC7-5143-7B2509613D02}"/>
              </a:ext>
            </a:extLst>
          </p:cNvPr>
          <p:cNvSpPr/>
          <p:nvPr/>
        </p:nvSpPr>
        <p:spPr>
          <a:xfrm>
            <a:off x="5140857" y="301538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8" name="TextBox 37">
            <a:extLst>
              <a:ext uri="{FF2B5EF4-FFF2-40B4-BE49-F238E27FC236}">
                <a16:creationId xmlns:a16="http://schemas.microsoft.com/office/drawing/2014/main" id="{409E48C1-515A-A6B8-E508-199EB065224F}"/>
              </a:ext>
            </a:extLst>
          </p:cNvPr>
          <p:cNvSpPr txBox="1"/>
          <p:nvPr/>
        </p:nvSpPr>
        <p:spPr>
          <a:xfrm>
            <a:off x="4803725" y="4083593"/>
            <a:ext cx="2157636" cy="1015663"/>
          </a:xfrm>
          <a:prstGeom prst="rect">
            <a:avLst/>
          </a:prstGeom>
          <a:solidFill>
            <a:schemeClr val="accent2">
              <a:lumMod val="20000"/>
              <a:lumOff val="80000"/>
            </a:schemeClr>
          </a:solidFill>
        </p:spPr>
        <p:txBody>
          <a:bodyPr wrap="square" rtlCol="0">
            <a:spAutoFit/>
          </a:bodyPr>
          <a:lstStyle/>
          <a:p>
            <a:r>
              <a:rPr lang="en-GB" sz="1500" dirty="0"/>
              <a:t>A0: Incorrect integration they should have a coefficient of 2/3 on the left-hand side.</a:t>
            </a:r>
          </a:p>
        </p:txBody>
      </p:sp>
      <p:sp>
        <p:nvSpPr>
          <p:cNvPr id="39" name="Rectangle: Rounded Corners 26">
            <a:extLst>
              <a:ext uri="{FF2B5EF4-FFF2-40B4-BE49-F238E27FC236}">
                <a16:creationId xmlns:a16="http://schemas.microsoft.com/office/drawing/2014/main" id="{408EDD7E-A56B-CF0A-FB59-914B2B487DA8}"/>
              </a:ext>
            </a:extLst>
          </p:cNvPr>
          <p:cNvSpPr/>
          <p:nvPr/>
        </p:nvSpPr>
        <p:spPr>
          <a:xfrm>
            <a:off x="4288096" y="3201618"/>
            <a:ext cx="414656"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0" name="Rectangle: Rounded Corners 26">
            <a:extLst>
              <a:ext uri="{FF2B5EF4-FFF2-40B4-BE49-F238E27FC236}">
                <a16:creationId xmlns:a16="http://schemas.microsoft.com/office/drawing/2014/main" id="{7CA06B7A-FD0F-2D06-73E4-88107618BE4A}"/>
              </a:ext>
            </a:extLst>
          </p:cNvPr>
          <p:cNvSpPr/>
          <p:nvPr/>
        </p:nvSpPr>
        <p:spPr>
          <a:xfrm>
            <a:off x="6371644" y="3076849"/>
            <a:ext cx="783626" cy="24953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dM0A0*</a:t>
            </a:r>
          </a:p>
        </p:txBody>
      </p:sp>
      <p:sp>
        <p:nvSpPr>
          <p:cNvPr id="41" name="TextBox 40">
            <a:extLst>
              <a:ext uri="{FF2B5EF4-FFF2-40B4-BE49-F238E27FC236}">
                <a16:creationId xmlns:a16="http://schemas.microsoft.com/office/drawing/2014/main" id="{90D3F1A6-D1A3-BE5D-5E18-5B83DF15534B}"/>
              </a:ext>
            </a:extLst>
          </p:cNvPr>
          <p:cNvSpPr txBox="1"/>
          <p:nvPr/>
        </p:nvSpPr>
        <p:spPr>
          <a:xfrm>
            <a:off x="4851242" y="5275467"/>
            <a:ext cx="2157636" cy="800219"/>
          </a:xfrm>
          <a:prstGeom prst="rect">
            <a:avLst/>
          </a:prstGeom>
          <a:solidFill>
            <a:schemeClr val="accent2">
              <a:lumMod val="20000"/>
              <a:lumOff val="80000"/>
            </a:schemeClr>
          </a:solidFill>
        </p:spPr>
        <p:txBody>
          <a:bodyPr wrap="square" rtlCol="0">
            <a:spAutoFit/>
          </a:bodyPr>
          <a:lstStyle/>
          <a:p>
            <a:r>
              <a:rPr lang="en-GB" sz="1500" dirty="0"/>
              <a:t>dM0A0*: Not available as they have not achieved previous A mark</a:t>
            </a:r>
            <a:r>
              <a:rPr lang="en-GB" sz="1600" dirty="0"/>
              <a:t> </a:t>
            </a:r>
            <a:endParaRPr lang="en-GB" sz="1500" dirty="0"/>
          </a:p>
        </p:txBody>
      </p:sp>
      <p:sp>
        <p:nvSpPr>
          <p:cNvPr id="42" name="Rectangle: Rounded Corners 6">
            <a:extLst>
              <a:ext uri="{FF2B5EF4-FFF2-40B4-BE49-F238E27FC236}">
                <a16:creationId xmlns:a16="http://schemas.microsoft.com/office/drawing/2014/main" id="{EF9FDCF0-0773-FE97-39E7-A4934B0100A7}"/>
              </a:ext>
            </a:extLst>
          </p:cNvPr>
          <p:cNvSpPr/>
          <p:nvPr/>
        </p:nvSpPr>
        <p:spPr>
          <a:xfrm>
            <a:off x="3522629" y="590780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1/5</a:t>
            </a:r>
          </a:p>
        </p:txBody>
      </p:sp>
      <p:sp>
        <p:nvSpPr>
          <p:cNvPr id="43" name="TextBox 42">
            <a:extLst>
              <a:ext uri="{FF2B5EF4-FFF2-40B4-BE49-F238E27FC236}">
                <a16:creationId xmlns:a16="http://schemas.microsoft.com/office/drawing/2014/main" id="{FF6662FA-F3AC-9922-D673-E6DD0A739DC4}"/>
              </a:ext>
            </a:extLst>
          </p:cNvPr>
          <p:cNvSpPr txBox="1"/>
          <p:nvPr/>
        </p:nvSpPr>
        <p:spPr>
          <a:xfrm>
            <a:off x="7628196" y="3384130"/>
            <a:ext cx="3250154" cy="1523494"/>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 Substitutes </a:t>
            </a:r>
            <a:r>
              <a:rPr lang="en-GB" sz="1500" i="1" dirty="0"/>
              <a:t>t</a:t>
            </a:r>
            <a:r>
              <a:rPr lang="en-GB" sz="1500" dirty="0"/>
              <a:t> = 20 into the given equation and uses correct processing to find the value of r implied by answer rounding to 24(cm) following </a:t>
            </a:r>
            <a:r>
              <a:rPr lang="en-GB" sz="1500" i="1" dirty="0"/>
              <a:t>r</a:t>
            </a:r>
            <a:r>
              <a:rPr lang="en-GB" sz="1500" baseline="30000" dirty="0"/>
              <a:t>3/2 </a:t>
            </a:r>
            <a:r>
              <a:rPr lang="en-GB" sz="1500" dirty="0"/>
              <a:t>= 118 or by answer rounding to 24.1 (cm</a:t>
            </a:r>
            <a:r>
              <a:rPr lang="en-GB" dirty="0"/>
              <a:t>)</a:t>
            </a:r>
          </a:p>
        </p:txBody>
      </p:sp>
      <p:sp>
        <p:nvSpPr>
          <p:cNvPr id="44" name="Rectangle: Rounded Corners 26">
            <a:extLst>
              <a:ext uri="{FF2B5EF4-FFF2-40B4-BE49-F238E27FC236}">
                <a16:creationId xmlns:a16="http://schemas.microsoft.com/office/drawing/2014/main" id="{BFB18674-CBE2-6B9E-417F-AA2AD2BE1C25}"/>
              </a:ext>
            </a:extLst>
          </p:cNvPr>
          <p:cNvSpPr/>
          <p:nvPr/>
        </p:nvSpPr>
        <p:spPr>
          <a:xfrm>
            <a:off x="9740462" y="164404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5" name="TextBox 44">
            <a:extLst>
              <a:ext uri="{FF2B5EF4-FFF2-40B4-BE49-F238E27FC236}">
                <a16:creationId xmlns:a16="http://schemas.microsoft.com/office/drawing/2014/main" id="{89F944BF-1A43-4E75-FA2A-CA0132228673}"/>
              </a:ext>
            </a:extLst>
          </p:cNvPr>
          <p:cNvSpPr txBox="1"/>
          <p:nvPr/>
        </p:nvSpPr>
        <p:spPr>
          <a:xfrm>
            <a:off x="7725809" y="5099256"/>
            <a:ext cx="2390853" cy="369332"/>
          </a:xfrm>
          <a:prstGeom prst="rect">
            <a:avLst/>
          </a:prstGeom>
          <a:solidFill>
            <a:schemeClr val="tx2">
              <a:lumMod val="20000"/>
              <a:lumOff val="80000"/>
            </a:schemeClr>
          </a:solidFill>
        </p:spPr>
        <p:txBody>
          <a:bodyPr wrap="square" rtlCol="0">
            <a:spAutoFit/>
          </a:bodyPr>
          <a:lstStyle/>
          <a:p>
            <a:r>
              <a:rPr lang="en-GB" sz="1500" dirty="0"/>
              <a:t>A1: 24.1cm is correct</a:t>
            </a:r>
            <a:r>
              <a:rPr lang="en-GB" dirty="0"/>
              <a:t>.</a:t>
            </a:r>
            <a:r>
              <a:rPr lang="en-GB" sz="1600" dirty="0"/>
              <a:t>  </a:t>
            </a:r>
            <a:endParaRPr lang="en-GB" sz="1500" dirty="0"/>
          </a:p>
        </p:txBody>
      </p:sp>
      <p:sp>
        <p:nvSpPr>
          <p:cNvPr id="46" name="Rectangle: Rounded Corners 26">
            <a:extLst>
              <a:ext uri="{FF2B5EF4-FFF2-40B4-BE49-F238E27FC236}">
                <a16:creationId xmlns:a16="http://schemas.microsoft.com/office/drawing/2014/main" id="{F5E80F95-78CD-75FB-0B10-F56537CCAFCC}"/>
              </a:ext>
            </a:extLst>
          </p:cNvPr>
          <p:cNvSpPr/>
          <p:nvPr/>
        </p:nvSpPr>
        <p:spPr>
          <a:xfrm>
            <a:off x="9167429" y="2141605"/>
            <a:ext cx="466403" cy="29403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47" name="Rectangle: Rounded Corners 6">
            <a:extLst>
              <a:ext uri="{FF2B5EF4-FFF2-40B4-BE49-F238E27FC236}">
                <a16:creationId xmlns:a16="http://schemas.microsoft.com/office/drawing/2014/main" id="{8FE24DE7-8912-1891-7392-A08AFBA451C8}"/>
              </a:ext>
            </a:extLst>
          </p:cNvPr>
          <p:cNvSpPr/>
          <p:nvPr/>
        </p:nvSpPr>
        <p:spPr>
          <a:xfrm>
            <a:off x="10747917" y="175129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8" name="TextBox 47">
            <a:extLst>
              <a:ext uri="{FF2B5EF4-FFF2-40B4-BE49-F238E27FC236}">
                <a16:creationId xmlns:a16="http://schemas.microsoft.com/office/drawing/2014/main" id="{C177CE14-0984-33A0-3CA7-49B784CB7E3A}"/>
              </a:ext>
            </a:extLst>
          </p:cNvPr>
          <p:cNvSpPr txBox="1"/>
          <p:nvPr/>
        </p:nvSpPr>
        <p:spPr>
          <a:xfrm>
            <a:off x="7725809" y="5773387"/>
            <a:ext cx="2063444" cy="553998"/>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B1: Acceptable answer. </a:t>
            </a:r>
          </a:p>
        </p:txBody>
      </p:sp>
      <p:sp>
        <p:nvSpPr>
          <p:cNvPr id="49" name="Rectangle: Rounded Corners 6">
            <a:extLst>
              <a:ext uri="{FF2B5EF4-FFF2-40B4-BE49-F238E27FC236}">
                <a16:creationId xmlns:a16="http://schemas.microsoft.com/office/drawing/2014/main" id="{8DF28A10-951F-8426-4123-FA805B3B0177}"/>
              </a:ext>
            </a:extLst>
          </p:cNvPr>
          <p:cNvSpPr/>
          <p:nvPr/>
        </p:nvSpPr>
        <p:spPr>
          <a:xfrm>
            <a:off x="11039446" y="527546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50" name="Rectangle: Rounded Corners 6">
            <a:extLst>
              <a:ext uri="{FF2B5EF4-FFF2-40B4-BE49-F238E27FC236}">
                <a16:creationId xmlns:a16="http://schemas.microsoft.com/office/drawing/2014/main" id="{8AAC68C2-C365-4ACE-E2EC-02A1A7F4E3A5}"/>
              </a:ext>
            </a:extLst>
          </p:cNvPr>
          <p:cNvSpPr/>
          <p:nvPr/>
        </p:nvSpPr>
        <p:spPr>
          <a:xfrm>
            <a:off x="11066581" y="607568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5/9</a:t>
            </a:r>
          </a:p>
        </p:txBody>
      </p:sp>
      <p:sp>
        <p:nvSpPr>
          <p:cNvPr id="51" name="Rectangle: Rounded Corners 26">
            <a:extLst>
              <a:ext uri="{FF2B5EF4-FFF2-40B4-BE49-F238E27FC236}">
                <a16:creationId xmlns:a16="http://schemas.microsoft.com/office/drawing/2014/main" id="{7EDC065B-AD40-E053-1061-312532928511}"/>
              </a:ext>
            </a:extLst>
          </p:cNvPr>
          <p:cNvSpPr/>
          <p:nvPr/>
        </p:nvSpPr>
        <p:spPr>
          <a:xfrm>
            <a:off x="10281514" y="2955597"/>
            <a:ext cx="466403" cy="29403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 name="Rectangle: Rounded Corners 3">
            <a:hlinkClick r:id="rId6" action="ppaction://hlinksldjump"/>
            <a:extLst>
              <a:ext uri="{FF2B5EF4-FFF2-40B4-BE49-F238E27FC236}">
                <a16:creationId xmlns:a16="http://schemas.microsoft.com/office/drawing/2014/main" id="{4A4782C2-4E46-3145-B58B-D334AE913FFD}"/>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37521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490494231"/>
              </p:ext>
            </p:extLst>
          </p:nvPr>
        </p:nvGraphicFramePr>
        <p:xfrm>
          <a:off x="3738807" y="384144"/>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3"/>
          <a:stretch>
            <a:fillRect/>
          </a:stretch>
        </p:blipFill>
        <p:spPr>
          <a:xfrm>
            <a:off x="3851498" y="384144"/>
            <a:ext cx="314476" cy="330200"/>
          </a:xfrm>
          <a:prstGeom prst="rect">
            <a:avLst/>
          </a:prstGeom>
        </p:spPr>
      </p:pic>
      <p:pic>
        <p:nvPicPr>
          <p:cNvPr id="6" name="Picture 5" descr="A math equations on a piece of paper&#10;&#10;Description automatically generated">
            <a:extLst>
              <a:ext uri="{FF2B5EF4-FFF2-40B4-BE49-F238E27FC236}">
                <a16:creationId xmlns:a16="http://schemas.microsoft.com/office/drawing/2014/main" id="{0B276281-8354-B834-1312-940529559051}"/>
              </a:ext>
            </a:extLst>
          </p:cNvPr>
          <p:cNvPicPr>
            <a:picLocks noChangeAspect="1"/>
          </p:cNvPicPr>
          <p:nvPr/>
        </p:nvPicPr>
        <p:blipFill>
          <a:blip r:embed="rId4"/>
          <a:stretch>
            <a:fillRect/>
          </a:stretch>
        </p:blipFill>
        <p:spPr>
          <a:xfrm>
            <a:off x="275056" y="1215189"/>
            <a:ext cx="3463751" cy="2410328"/>
          </a:xfrm>
          <a:prstGeom prst="rect">
            <a:avLst/>
          </a:prstGeom>
        </p:spPr>
      </p:pic>
      <p:pic>
        <p:nvPicPr>
          <p:cNvPr id="11" name="Picture 10" descr="A math equations on a paper&#10;&#10;Description automatically generated">
            <a:extLst>
              <a:ext uri="{FF2B5EF4-FFF2-40B4-BE49-F238E27FC236}">
                <a16:creationId xmlns:a16="http://schemas.microsoft.com/office/drawing/2014/main" id="{7B0A2CE3-C556-45CA-27BA-361D31599E8D}"/>
              </a:ext>
            </a:extLst>
          </p:cNvPr>
          <p:cNvPicPr>
            <a:picLocks noChangeAspect="1"/>
          </p:cNvPicPr>
          <p:nvPr/>
        </p:nvPicPr>
        <p:blipFill>
          <a:blip r:embed="rId5"/>
          <a:stretch>
            <a:fillRect/>
          </a:stretch>
        </p:blipFill>
        <p:spPr>
          <a:xfrm>
            <a:off x="275056" y="3625517"/>
            <a:ext cx="3463751" cy="1287380"/>
          </a:xfrm>
          <a:prstGeom prst="rect">
            <a:avLst/>
          </a:prstGeom>
        </p:spPr>
      </p:pic>
      <p:pic>
        <p:nvPicPr>
          <p:cNvPr id="14" name="Picture 13" descr="A math equations on a notebook&#10;&#10;Description automatically generated with medium confidence">
            <a:extLst>
              <a:ext uri="{FF2B5EF4-FFF2-40B4-BE49-F238E27FC236}">
                <a16:creationId xmlns:a16="http://schemas.microsoft.com/office/drawing/2014/main" id="{C5411F66-3392-A46D-CF83-CE0CB750B3F2}"/>
              </a:ext>
            </a:extLst>
          </p:cNvPr>
          <p:cNvPicPr>
            <a:picLocks noChangeAspect="1"/>
          </p:cNvPicPr>
          <p:nvPr/>
        </p:nvPicPr>
        <p:blipFill>
          <a:blip r:embed="rId6"/>
          <a:stretch>
            <a:fillRect/>
          </a:stretch>
        </p:blipFill>
        <p:spPr>
          <a:xfrm>
            <a:off x="3991145" y="834683"/>
            <a:ext cx="3801979" cy="3362258"/>
          </a:xfrm>
          <a:prstGeom prst="rect">
            <a:avLst/>
          </a:prstGeom>
        </p:spPr>
      </p:pic>
      <p:pic>
        <p:nvPicPr>
          <p:cNvPr id="16" name="Picture 15" descr="A close-up of a math equation&#10;&#10;Description automatically generated">
            <a:extLst>
              <a:ext uri="{FF2B5EF4-FFF2-40B4-BE49-F238E27FC236}">
                <a16:creationId xmlns:a16="http://schemas.microsoft.com/office/drawing/2014/main" id="{5BB72434-CE4A-E2D6-3CA7-9D51FAADD4B6}"/>
              </a:ext>
            </a:extLst>
          </p:cNvPr>
          <p:cNvPicPr>
            <a:picLocks noChangeAspect="1"/>
          </p:cNvPicPr>
          <p:nvPr/>
        </p:nvPicPr>
        <p:blipFill>
          <a:blip r:embed="rId7"/>
          <a:stretch>
            <a:fillRect/>
          </a:stretch>
        </p:blipFill>
        <p:spPr>
          <a:xfrm>
            <a:off x="8114573" y="1874972"/>
            <a:ext cx="3810000" cy="2253916"/>
          </a:xfrm>
          <a:prstGeom prst="rect">
            <a:avLst/>
          </a:prstGeom>
        </p:spPr>
      </p:pic>
      <p:sp>
        <p:nvSpPr>
          <p:cNvPr id="17" name="TextBox 16">
            <a:extLst>
              <a:ext uri="{FF2B5EF4-FFF2-40B4-BE49-F238E27FC236}">
                <a16:creationId xmlns:a16="http://schemas.microsoft.com/office/drawing/2014/main" id="{0CC42452-BF43-E02D-2D3D-11676F187D98}"/>
              </a:ext>
            </a:extLst>
          </p:cNvPr>
          <p:cNvSpPr txBox="1"/>
          <p:nvPr/>
        </p:nvSpPr>
        <p:spPr>
          <a:xfrm>
            <a:off x="49519" y="290359"/>
            <a:ext cx="3463751"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differential equation to model the situation </a:t>
            </a:r>
            <a:endParaRPr lang="en-GB" sz="1500" dirty="0">
              <a:solidFill>
                <a:sysClr val="windowText" lastClr="000000"/>
              </a:solidFill>
            </a:endParaRPr>
          </a:p>
        </p:txBody>
      </p:sp>
      <p:sp>
        <p:nvSpPr>
          <p:cNvPr id="18" name="Rectangle: Rounded Corners 26">
            <a:extLst>
              <a:ext uri="{FF2B5EF4-FFF2-40B4-BE49-F238E27FC236}">
                <a16:creationId xmlns:a16="http://schemas.microsoft.com/office/drawing/2014/main" id="{40123892-431B-0DBD-83AF-C22104D2CF8C}"/>
              </a:ext>
            </a:extLst>
          </p:cNvPr>
          <p:cNvSpPr/>
          <p:nvPr/>
        </p:nvSpPr>
        <p:spPr>
          <a:xfrm>
            <a:off x="2391297" y="14625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9" name="Rectangle: Rounded Corners 6">
            <a:extLst>
              <a:ext uri="{FF2B5EF4-FFF2-40B4-BE49-F238E27FC236}">
                <a16:creationId xmlns:a16="http://schemas.microsoft.com/office/drawing/2014/main" id="{DFEE822B-3DFA-34F1-CEA6-99D2708C45F6}"/>
              </a:ext>
            </a:extLst>
          </p:cNvPr>
          <p:cNvSpPr/>
          <p:nvPr/>
        </p:nvSpPr>
        <p:spPr>
          <a:xfrm>
            <a:off x="2957304" y="9351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20" name="TextBox 19">
            <a:extLst>
              <a:ext uri="{FF2B5EF4-FFF2-40B4-BE49-F238E27FC236}">
                <a16:creationId xmlns:a16="http://schemas.microsoft.com/office/drawing/2014/main" id="{1F8A99EB-6A51-ECE2-236F-484FEF9D12A6}"/>
              </a:ext>
            </a:extLst>
          </p:cNvPr>
          <p:cNvSpPr txBox="1"/>
          <p:nvPr/>
        </p:nvSpPr>
        <p:spPr>
          <a:xfrm>
            <a:off x="49519" y="5043903"/>
            <a:ext cx="5067913" cy="170816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 </a:t>
            </a:r>
          </a:p>
          <a:p>
            <a:r>
              <a:rPr lang="en-GB" sz="1500" dirty="0"/>
              <a:t>B1: Makes </a:t>
            </a:r>
            <a:r>
              <a:rPr lang="en-GB" sz="1500" i="1" dirty="0"/>
              <a:t>r</a:t>
            </a:r>
            <a:r>
              <a:rPr lang="en-GB" sz="1500" baseline="30000" dirty="0"/>
              <a:t>3/2 </a:t>
            </a:r>
            <a:r>
              <a:rPr lang="en-GB" sz="1500" dirty="0"/>
              <a:t>the subject of their integrated equation to get r</a:t>
            </a:r>
            <a:r>
              <a:rPr lang="en-GB" sz="1500" baseline="30000" dirty="0"/>
              <a:t>3/2 </a:t>
            </a:r>
            <a:r>
              <a:rPr lang="en-GB" sz="1500" dirty="0"/>
              <a:t>= f(</a:t>
            </a:r>
            <a:r>
              <a:rPr lang="en-GB" sz="1500" i="1" dirty="0"/>
              <a:t>t</a:t>
            </a:r>
            <a:r>
              <a:rPr lang="en-GB" sz="1500" dirty="0"/>
              <a:t>) and substitutes </a:t>
            </a:r>
            <a:r>
              <a:rPr lang="en-GB" sz="1500" i="1" dirty="0"/>
              <a:t>t </a:t>
            </a:r>
            <a:r>
              <a:rPr lang="en-GB" sz="1500" dirty="0"/>
              <a:t>= 10 and </a:t>
            </a:r>
            <a:r>
              <a:rPr lang="en-GB" sz="1500" i="1" dirty="0"/>
              <a:t>r</a:t>
            </a:r>
            <a:r>
              <a:rPr lang="en-GB" sz="1500" dirty="0"/>
              <a:t> = 16 to create an equation in </a:t>
            </a:r>
            <a:r>
              <a:rPr lang="en-GB" sz="1500" i="1" dirty="0"/>
              <a:t>k</a:t>
            </a:r>
            <a:r>
              <a:rPr lang="en-GB" sz="1500" dirty="0"/>
              <a:t> and </a:t>
            </a:r>
            <a:r>
              <a:rPr lang="en-GB" sz="1500" i="1" dirty="0"/>
              <a:t>c</a:t>
            </a:r>
            <a:r>
              <a:rPr lang="en-GB" sz="1500" dirty="0"/>
              <a:t>. Makes </a:t>
            </a:r>
            <a:r>
              <a:rPr lang="en-GB" sz="1500" i="1" dirty="0"/>
              <a:t>r</a:t>
            </a:r>
            <a:r>
              <a:rPr lang="en-GB" sz="1500" dirty="0"/>
              <a:t> the subject and differentiates their </a:t>
            </a:r>
            <a:r>
              <a:rPr lang="en-GB" sz="1500" i="1" dirty="0"/>
              <a:t>r</a:t>
            </a:r>
            <a:r>
              <a:rPr lang="en-GB" sz="1500" dirty="0"/>
              <a:t> = g(</a:t>
            </a:r>
            <a:r>
              <a:rPr lang="en-GB" sz="1500" i="1" dirty="0"/>
              <a:t>t</a:t>
            </a:r>
            <a:r>
              <a:rPr lang="en-GB" sz="1500" dirty="0"/>
              <a:t>) and substitutes </a:t>
            </a:r>
            <a:r>
              <a:rPr lang="en-GB" sz="1500" i="1" dirty="0"/>
              <a:t>t</a:t>
            </a:r>
            <a:r>
              <a:rPr lang="en-GB" sz="1500" dirty="0"/>
              <a:t> = 10 and </a:t>
            </a:r>
            <a:r>
              <a:rPr lang="en-GB" sz="1500" dirty="0" err="1"/>
              <a:t>dr</a:t>
            </a:r>
            <a:r>
              <a:rPr lang="en-GB" sz="1500" dirty="0"/>
              <a:t>/dt = 0.9 to create a second equation in </a:t>
            </a:r>
            <a:r>
              <a:rPr lang="en-GB" sz="1500" i="1" dirty="0"/>
              <a:t>k</a:t>
            </a:r>
            <a:r>
              <a:rPr lang="en-GB" sz="1500" dirty="0"/>
              <a:t> and </a:t>
            </a:r>
            <a:r>
              <a:rPr lang="en-GB" sz="1500" i="1" dirty="0"/>
              <a:t>c</a:t>
            </a:r>
            <a:r>
              <a:rPr lang="en-GB" sz="1500" dirty="0"/>
              <a:t>. Solves their two equations in </a:t>
            </a:r>
            <a:r>
              <a:rPr lang="en-GB" sz="1500" i="1" dirty="0"/>
              <a:t>k</a:t>
            </a:r>
            <a:r>
              <a:rPr lang="en-GB" sz="1500" dirty="0"/>
              <a:t> and </a:t>
            </a:r>
            <a:r>
              <a:rPr lang="en-GB" sz="1500" i="1" dirty="0"/>
              <a:t>c</a:t>
            </a:r>
            <a:r>
              <a:rPr lang="en-GB" sz="1500" dirty="0"/>
              <a:t> simultaneously to find k = 3.6 correctly.</a:t>
            </a:r>
          </a:p>
        </p:txBody>
      </p:sp>
      <p:sp>
        <p:nvSpPr>
          <p:cNvPr id="21" name="Rectangle: Rounded Corners 26">
            <a:extLst>
              <a:ext uri="{FF2B5EF4-FFF2-40B4-BE49-F238E27FC236}">
                <a16:creationId xmlns:a16="http://schemas.microsoft.com/office/drawing/2014/main" id="{D3E1AF97-CF62-6A24-C4D8-0864BFEAABEC}"/>
              </a:ext>
            </a:extLst>
          </p:cNvPr>
          <p:cNvSpPr/>
          <p:nvPr/>
        </p:nvSpPr>
        <p:spPr>
          <a:xfrm>
            <a:off x="4154874" y="227678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2" name="TextBox 21">
            <a:extLst>
              <a:ext uri="{FF2B5EF4-FFF2-40B4-BE49-F238E27FC236}">
                <a16:creationId xmlns:a16="http://schemas.microsoft.com/office/drawing/2014/main" id="{F76718C4-B375-AECE-53CD-43191FE4E8FB}"/>
              </a:ext>
            </a:extLst>
          </p:cNvPr>
          <p:cNvSpPr txBox="1"/>
          <p:nvPr/>
        </p:nvSpPr>
        <p:spPr>
          <a:xfrm>
            <a:off x="5174720" y="4307174"/>
            <a:ext cx="3182862" cy="1015663"/>
          </a:xfrm>
          <a:prstGeom prst="rect">
            <a:avLst/>
          </a:prstGeom>
          <a:solidFill>
            <a:schemeClr val="tx2">
              <a:lumMod val="20000"/>
              <a:lumOff val="80000"/>
            </a:schemeClr>
          </a:solidFill>
        </p:spPr>
        <p:txBody>
          <a:bodyPr wrap="square" rtlCol="0">
            <a:spAutoFit/>
          </a:bodyPr>
          <a:lstStyle/>
          <a:p>
            <a:r>
              <a:rPr lang="en-GB" sz="1500" dirty="0"/>
              <a:t>M1: Separates the variables for their differential equation correctly and attempts to integrate both sides with </a:t>
            </a:r>
            <a:r>
              <a:rPr lang="en-GB" sz="1500" i="1" dirty="0" err="1"/>
              <a:t>r</a:t>
            </a:r>
            <a:r>
              <a:rPr lang="en-GB" sz="1500" i="1" baseline="30000" dirty="0" err="1"/>
              <a:t>n</a:t>
            </a:r>
            <a:r>
              <a:rPr lang="en-GB" sz="1500" dirty="0"/>
              <a:t> going to </a:t>
            </a:r>
            <a:r>
              <a:rPr lang="en-GB" sz="1500" i="1" dirty="0" err="1"/>
              <a:t>r</a:t>
            </a:r>
            <a:r>
              <a:rPr lang="en-GB" sz="1500" i="1" baseline="30000" dirty="0" err="1"/>
              <a:t>n</a:t>
            </a:r>
            <a:r>
              <a:rPr lang="en-GB" sz="1500" dirty="0"/>
              <a:t> </a:t>
            </a:r>
            <a:r>
              <a:rPr lang="en-GB" sz="1500" baseline="30000" dirty="0"/>
              <a:t>+1</a:t>
            </a:r>
            <a:r>
              <a:rPr lang="en-GB" sz="1500" dirty="0"/>
              <a:t> and </a:t>
            </a:r>
            <a:r>
              <a:rPr lang="en-GB" sz="1500" i="1" dirty="0"/>
              <a:t>k</a:t>
            </a:r>
            <a:r>
              <a:rPr lang="en-GB" sz="1500" dirty="0"/>
              <a:t> going to </a:t>
            </a:r>
            <a:r>
              <a:rPr lang="en-GB" sz="1500" i="1" dirty="0"/>
              <a:t>kt</a:t>
            </a:r>
            <a:r>
              <a:rPr lang="en-GB" sz="1500" dirty="0"/>
              <a:t>. </a:t>
            </a:r>
          </a:p>
        </p:txBody>
      </p:sp>
      <p:sp>
        <p:nvSpPr>
          <p:cNvPr id="23" name="Rectangle: Rounded Corners 26">
            <a:extLst>
              <a:ext uri="{FF2B5EF4-FFF2-40B4-BE49-F238E27FC236}">
                <a16:creationId xmlns:a16="http://schemas.microsoft.com/office/drawing/2014/main" id="{986439AB-3A37-0835-945E-41D723A02EFC}"/>
              </a:ext>
            </a:extLst>
          </p:cNvPr>
          <p:cNvSpPr/>
          <p:nvPr/>
        </p:nvSpPr>
        <p:spPr>
          <a:xfrm>
            <a:off x="7115036" y="339810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33CFACA4-AFA7-83C8-C434-135A33B0DDDA}"/>
              </a:ext>
            </a:extLst>
          </p:cNvPr>
          <p:cNvSpPr txBox="1"/>
          <p:nvPr/>
        </p:nvSpPr>
        <p:spPr>
          <a:xfrm>
            <a:off x="5512997" y="5428316"/>
            <a:ext cx="2029877" cy="335719"/>
          </a:xfrm>
          <a:prstGeom prst="rect">
            <a:avLst/>
          </a:prstGeom>
          <a:solidFill>
            <a:schemeClr val="tx2">
              <a:lumMod val="20000"/>
              <a:lumOff val="80000"/>
            </a:schemeClr>
          </a:solidFill>
        </p:spPr>
        <p:txBody>
          <a:bodyPr wrap="square" rtlCol="0">
            <a:spAutoFit/>
          </a:bodyPr>
          <a:lstStyle/>
          <a:p>
            <a:r>
              <a:rPr lang="en-GB" sz="1500" dirty="0"/>
              <a:t>A1: Correct integration.</a:t>
            </a:r>
          </a:p>
        </p:txBody>
      </p:sp>
      <p:sp>
        <p:nvSpPr>
          <p:cNvPr id="25" name="Rectangle: Rounded Corners 26">
            <a:extLst>
              <a:ext uri="{FF2B5EF4-FFF2-40B4-BE49-F238E27FC236}">
                <a16:creationId xmlns:a16="http://schemas.microsoft.com/office/drawing/2014/main" id="{2704BE07-6EFD-6D76-5C05-6E1F7A008A7C}"/>
              </a:ext>
            </a:extLst>
          </p:cNvPr>
          <p:cNvSpPr/>
          <p:nvPr/>
        </p:nvSpPr>
        <p:spPr>
          <a:xfrm>
            <a:off x="4117746" y="3479790"/>
            <a:ext cx="414656"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6" name="TextBox 25">
            <a:extLst>
              <a:ext uri="{FF2B5EF4-FFF2-40B4-BE49-F238E27FC236}">
                <a16:creationId xmlns:a16="http://schemas.microsoft.com/office/drawing/2014/main" id="{32E0D71F-FC9A-DD4C-03E4-6379183BE34B}"/>
              </a:ext>
            </a:extLst>
          </p:cNvPr>
          <p:cNvSpPr txBox="1"/>
          <p:nvPr/>
        </p:nvSpPr>
        <p:spPr>
          <a:xfrm>
            <a:off x="5281117" y="5817559"/>
            <a:ext cx="4183725" cy="1015663"/>
          </a:xfrm>
          <a:prstGeom prst="rect">
            <a:avLst/>
          </a:prstGeom>
          <a:solidFill>
            <a:schemeClr val="tx2">
              <a:lumMod val="20000"/>
              <a:lumOff val="80000"/>
            </a:schemeClr>
          </a:solidFill>
        </p:spPr>
        <p:txBody>
          <a:bodyPr wrap="square" rtlCol="0">
            <a:spAutoFit/>
          </a:bodyPr>
          <a:lstStyle/>
          <a:p>
            <a:r>
              <a:rPr lang="en-GB" sz="1500" dirty="0"/>
              <a:t>dM1: Uses </a:t>
            </a:r>
            <a:r>
              <a:rPr lang="en-GB" sz="1500" i="1" dirty="0"/>
              <a:t>t</a:t>
            </a:r>
            <a:r>
              <a:rPr lang="en-GB" sz="1500" dirty="0"/>
              <a:t> = 10, </a:t>
            </a:r>
            <a:r>
              <a:rPr lang="en-GB" sz="1500" i="1" dirty="0"/>
              <a:t>r</a:t>
            </a:r>
            <a:r>
              <a:rPr lang="en-GB" sz="1500" dirty="0"/>
              <a:t> = 16 (implied by earlier work see annotations for B1) in their equation, and uses their </a:t>
            </a:r>
            <a:r>
              <a:rPr lang="en-GB" sz="1500" i="1" dirty="0"/>
              <a:t>k</a:t>
            </a:r>
            <a:r>
              <a:rPr lang="en-GB" sz="1500" dirty="0"/>
              <a:t> found by a valid method, to find the constant of integration.</a:t>
            </a:r>
          </a:p>
        </p:txBody>
      </p:sp>
      <p:sp>
        <p:nvSpPr>
          <p:cNvPr id="27" name="Rectangle: Rounded Corners 26">
            <a:extLst>
              <a:ext uri="{FF2B5EF4-FFF2-40B4-BE49-F238E27FC236}">
                <a16:creationId xmlns:a16="http://schemas.microsoft.com/office/drawing/2014/main" id="{79DB06BA-9D09-2236-C67E-173DA76F48B2}"/>
              </a:ext>
            </a:extLst>
          </p:cNvPr>
          <p:cNvSpPr/>
          <p:nvPr/>
        </p:nvSpPr>
        <p:spPr>
          <a:xfrm>
            <a:off x="7154743" y="2946697"/>
            <a:ext cx="565603" cy="3072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8" name="TextBox 27">
            <a:extLst>
              <a:ext uri="{FF2B5EF4-FFF2-40B4-BE49-F238E27FC236}">
                <a16:creationId xmlns:a16="http://schemas.microsoft.com/office/drawing/2014/main" id="{09439B72-906F-A619-2469-9C2AD29DFB21}"/>
              </a:ext>
            </a:extLst>
          </p:cNvPr>
          <p:cNvSpPr txBox="1"/>
          <p:nvPr/>
        </p:nvSpPr>
        <p:spPr>
          <a:xfrm>
            <a:off x="9545052" y="6105732"/>
            <a:ext cx="1760329" cy="646331"/>
          </a:xfrm>
          <a:prstGeom prst="rect">
            <a:avLst/>
          </a:prstGeom>
          <a:solidFill>
            <a:schemeClr val="accent2">
              <a:lumMod val="20000"/>
              <a:lumOff val="80000"/>
            </a:schemeClr>
          </a:solidFill>
        </p:spPr>
        <p:txBody>
          <a:bodyPr wrap="square" rtlCol="0">
            <a:spAutoFit/>
          </a:bodyPr>
          <a:lstStyle/>
          <a:p>
            <a:r>
              <a:rPr lang="en-GB" dirty="0"/>
              <a:t>A0*: Incorrect equation</a:t>
            </a:r>
            <a:r>
              <a:rPr lang="en-GB" sz="1600" dirty="0"/>
              <a:t>.</a:t>
            </a:r>
            <a:endParaRPr lang="en-GB" sz="1500" dirty="0"/>
          </a:p>
        </p:txBody>
      </p:sp>
      <p:sp>
        <p:nvSpPr>
          <p:cNvPr id="29" name="Rectangle: Rounded Corners 26">
            <a:extLst>
              <a:ext uri="{FF2B5EF4-FFF2-40B4-BE49-F238E27FC236}">
                <a16:creationId xmlns:a16="http://schemas.microsoft.com/office/drawing/2014/main" id="{0C307D69-709B-49B0-72C0-0620F3B4F962}"/>
              </a:ext>
            </a:extLst>
          </p:cNvPr>
          <p:cNvSpPr/>
          <p:nvPr/>
        </p:nvSpPr>
        <p:spPr>
          <a:xfrm>
            <a:off x="4015365" y="3971558"/>
            <a:ext cx="543714" cy="37464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0" name="Rectangle: Rounded Corners 6">
            <a:extLst>
              <a:ext uri="{FF2B5EF4-FFF2-40B4-BE49-F238E27FC236}">
                <a16:creationId xmlns:a16="http://schemas.microsoft.com/office/drawing/2014/main" id="{B6F1D966-1C37-5792-86C6-C9F1889897CD}"/>
              </a:ext>
            </a:extLst>
          </p:cNvPr>
          <p:cNvSpPr/>
          <p:nvPr/>
        </p:nvSpPr>
        <p:spPr>
          <a:xfrm>
            <a:off x="3057108" y="302109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4/5</a:t>
            </a:r>
          </a:p>
        </p:txBody>
      </p:sp>
      <p:sp>
        <p:nvSpPr>
          <p:cNvPr id="32" name="TextBox 31">
            <a:extLst>
              <a:ext uri="{FF2B5EF4-FFF2-40B4-BE49-F238E27FC236}">
                <a16:creationId xmlns:a16="http://schemas.microsoft.com/office/drawing/2014/main" id="{86E24A54-C03A-D0BD-ECAE-DA4BC08A9071}"/>
              </a:ext>
            </a:extLst>
          </p:cNvPr>
          <p:cNvSpPr txBox="1"/>
          <p:nvPr/>
        </p:nvSpPr>
        <p:spPr>
          <a:xfrm>
            <a:off x="7916072" y="280325"/>
            <a:ext cx="3995536"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c) </a:t>
            </a:r>
          </a:p>
          <a:p>
            <a:r>
              <a:rPr lang="en-GB" sz="1500" dirty="0"/>
              <a:t>M1: Substitutes </a:t>
            </a:r>
            <a:r>
              <a:rPr lang="en-GB" sz="1500" i="1" dirty="0"/>
              <a:t>t</a:t>
            </a:r>
            <a:r>
              <a:rPr lang="en-GB" sz="1500" dirty="0"/>
              <a:t> = 20 into the given equation and uses correct processing to find the value of </a:t>
            </a:r>
            <a:r>
              <a:rPr lang="en-GB" sz="1500" i="1" dirty="0"/>
              <a:t>r</a:t>
            </a:r>
            <a:r>
              <a:rPr lang="en-GB" sz="1500" dirty="0"/>
              <a:t> implied by answer rounding to 24.1 (cm)</a:t>
            </a:r>
          </a:p>
        </p:txBody>
      </p:sp>
      <p:sp>
        <p:nvSpPr>
          <p:cNvPr id="51" name="Rectangle: Rounded Corners 26">
            <a:extLst>
              <a:ext uri="{FF2B5EF4-FFF2-40B4-BE49-F238E27FC236}">
                <a16:creationId xmlns:a16="http://schemas.microsoft.com/office/drawing/2014/main" id="{E0E10C43-3D5A-3F09-0C39-452CCDE65750}"/>
              </a:ext>
            </a:extLst>
          </p:cNvPr>
          <p:cNvSpPr/>
          <p:nvPr/>
        </p:nvSpPr>
        <p:spPr>
          <a:xfrm>
            <a:off x="8770729" y="213082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52" name="Rectangle: Rounded Corners 26">
            <a:extLst>
              <a:ext uri="{FF2B5EF4-FFF2-40B4-BE49-F238E27FC236}">
                <a16:creationId xmlns:a16="http://schemas.microsoft.com/office/drawing/2014/main" id="{AF9D4DDD-A309-6E5F-7DB8-C7E436903EB2}"/>
              </a:ext>
            </a:extLst>
          </p:cNvPr>
          <p:cNvSpPr/>
          <p:nvPr/>
        </p:nvSpPr>
        <p:spPr>
          <a:xfrm>
            <a:off x="8794686" y="2594097"/>
            <a:ext cx="466403" cy="294033"/>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53" name="TextBox 52">
            <a:extLst>
              <a:ext uri="{FF2B5EF4-FFF2-40B4-BE49-F238E27FC236}">
                <a16:creationId xmlns:a16="http://schemas.microsoft.com/office/drawing/2014/main" id="{5D2C286F-1887-58C5-E8AC-E25926CA6E58}"/>
              </a:ext>
            </a:extLst>
          </p:cNvPr>
          <p:cNvSpPr txBox="1"/>
          <p:nvPr/>
        </p:nvSpPr>
        <p:spPr>
          <a:xfrm>
            <a:off x="7987972" y="1459300"/>
            <a:ext cx="2390853" cy="369332"/>
          </a:xfrm>
          <a:prstGeom prst="rect">
            <a:avLst/>
          </a:prstGeom>
          <a:solidFill>
            <a:schemeClr val="tx2">
              <a:lumMod val="20000"/>
              <a:lumOff val="80000"/>
            </a:schemeClr>
          </a:solidFill>
        </p:spPr>
        <p:txBody>
          <a:bodyPr wrap="square" rtlCol="0">
            <a:spAutoFit/>
          </a:bodyPr>
          <a:lstStyle/>
          <a:p>
            <a:r>
              <a:rPr lang="en-GB" sz="1500" dirty="0"/>
              <a:t>A1: 24.1cm is correct</a:t>
            </a:r>
            <a:r>
              <a:rPr lang="en-GB" dirty="0"/>
              <a:t>.</a:t>
            </a:r>
            <a:r>
              <a:rPr lang="en-GB" sz="1600" dirty="0"/>
              <a:t>  </a:t>
            </a:r>
            <a:endParaRPr lang="en-GB" sz="1500" dirty="0"/>
          </a:p>
        </p:txBody>
      </p:sp>
      <p:sp>
        <p:nvSpPr>
          <p:cNvPr id="54" name="Rectangle: Rounded Corners 6">
            <a:extLst>
              <a:ext uri="{FF2B5EF4-FFF2-40B4-BE49-F238E27FC236}">
                <a16:creationId xmlns:a16="http://schemas.microsoft.com/office/drawing/2014/main" id="{4B491399-77B3-84DB-CF91-0AEEBBA433DD}"/>
              </a:ext>
            </a:extLst>
          </p:cNvPr>
          <p:cNvSpPr/>
          <p:nvPr/>
        </p:nvSpPr>
        <p:spPr>
          <a:xfrm>
            <a:off x="10919477" y="290194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55" name="TextBox 54">
            <a:extLst>
              <a:ext uri="{FF2B5EF4-FFF2-40B4-BE49-F238E27FC236}">
                <a16:creationId xmlns:a16="http://schemas.microsoft.com/office/drawing/2014/main" id="{EF985B4D-CF46-CA70-73C5-529CA57EAFB7}"/>
              </a:ext>
            </a:extLst>
          </p:cNvPr>
          <p:cNvSpPr txBox="1"/>
          <p:nvPr/>
        </p:nvSpPr>
        <p:spPr>
          <a:xfrm>
            <a:off x="8513330" y="4207173"/>
            <a:ext cx="2063444" cy="553998"/>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B1: Acceptable answer. </a:t>
            </a:r>
          </a:p>
        </p:txBody>
      </p:sp>
      <p:sp>
        <p:nvSpPr>
          <p:cNvPr id="56" name="Rectangle: Rounded Corners 26">
            <a:extLst>
              <a:ext uri="{FF2B5EF4-FFF2-40B4-BE49-F238E27FC236}">
                <a16:creationId xmlns:a16="http://schemas.microsoft.com/office/drawing/2014/main" id="{98072F25-E717-2821-56DA-3270A8D3F745}"/>
              </a:ext>
            </a:extLst>
          </p:cNvPr>
          <p:cNvSpPr/>
          <p:nvPr/>
        </p:nvSpPr>
        <p:spPr>
          <a:xfrm>
            <a:off x="10211297" y="329757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57" name="Rectangle: Rounded Corners 6">
            <a:extLst>
              <a:ext uri="{FF2B5EF4-FFF2-40B4-BE49-F238E27FC236}">
                <a16:creationId xmlns:a16="http://schemas.microsoft.com/office/drawing/2014/main" id="{C3E64A17-2CB3-5963-E03E-47BE4D9B9882}"/>
              </a:ext>
            </a:extLst>
          </p:cNvPr>
          <p:cNvSpPr/>
          <p:nvPr/>
        </p:nvSpPr>
        <p:spPr>
          <a:xfrm>
            <a:off x="10888270" y="429477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58" name="Rectangle: Rounded Corners 6">
            <a:extLst>
              <a:ext uri="{FF2B5EF4-FFF2-40B4-BE49-F238E27FC236}">
                <a16:creationId xmlns:a16="http://schemas.microsoft.com/office/drawing/2014/main" id="{41080D4B-A9D9-A6F0-8815-8F94C887F2A9}"/>
              </a:ext>
            </a:extLst>
          </p:cNvPr>
          <p:cNvSpPr/>
          <p:nvPr/>
        </p:nvSpPr>
        <p:spPr>
          <a:xfrm>
            <a:off x="10919477" y="522773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8/9</a:t>
            </a:r>
          </a:p>
        </p:txBody>
      </p:sp>
      <p:sp>
        <p:nvSpPr>
          <p:cNvPr id="2" name="Rectangle: Rounded Corners 3">
            <a:hlinkClick r:id="rId8" action="ppaction://hlinksldjump"/>
            <a:extLst>
              <a:ext uri="{FF2B5EF4-FFF2-40B4-BE49-F238E27FC236}">
                <a16:creationId xmlns:a16="http://schemas.microsoft.com/office/drawing/2014/main" id="{D878DADA-2043-ABFA-DE6C-039722A1036A}"/>
              </a:ext>
            </a:extLst>
          </p:cNvPr>
          <p:cNvSpPr/>
          <p:nvPr/>
        </p:nvSpPr>
        <p:spPr>
          <a:xfrm>
            <a:off x="11488139" y="1957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367546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51" grpId="0" animBg="1"/>
      <p:bldP spid="52" grpId="0" animBg="1"/>
      <p:bldP spid="53" grpId="0" animBg="1"/>
      <p:bldP spid="54" grpId="0" animBg="1"/>
      <p:bldP spid="55" grpId="0" animBg="1"/>
      <p:bldP spid="56" grpId="0" animBg="1"/>
      <p:bldP spid="57" grpId="0" animBg="1"/>
      <p:bldP spid="5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14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4" name="Text Placeholder 2">
                <a:extLst>
                  <a:ext uri="{FF2B5EF4-FFF2-40B4-BE49-F238E27FC236}">
                    <a16:creationId xmlns:a16="http://schemas.microsoft.com/office/drawing/2014/main" id="{A5C5C87A-88A6-0D09-2608-E60E7731CC54}"/>
                  </a:ext>
                </a:extLst>
              </p:cNvPr>
              <p:cNvSpPr>
                <a:spLocks noGrp="1"/>
              </p:cNvSpPr>
              <p:nvPr>
                <p:ph type="body" idx="1"/>
              </p:nvPr>
            </p:nvSpPr>
            <p:spPr>
              <a:xfrm>
                <a:off x="815653" y="1466125"/>
                <a:ext cx="10480997" cy="4534560"/>
              </a:xfrm>
            </p:spPr>
            <p:txBody>
              <a:bodyPr/>
              <a:lstStyle/>
              <a:p>
                <a:pPr>
                  <a:lnSpc>
                    <a:spcPct val="107000"/>
                  </a:lnSpc>
                  <a:spcAft>
                    <a:spcPts val="800"/>
                  </a:spcAft>
                </a:pPr>
                <a:r>
                  <a:rPr lang="en-GB" sz="1400" b="1" kern="100" dirty="0">
                    <a:effectLst/>
                    <a:ea typeface="Calibri" panose="020F0502020204030204" pitchFamily="34" charset="0"/>
                  </a:rPr>
                  <a:t>Part (a)</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When the mark was not awarded it was usually because candidates had simply used </a:t>
                </a:r>
                <a14:m>
                  <m:oMath xmlns:m="http://schemas.openxmlformats.org/officeDocument/2006/math">
                    <m:f>
                      <m:f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𝑟</m:t>
                        </m:r>
                      </m:num>
                      <m:den>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den>
                    </m:f>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1</m:t>
                        </m:r>
                      </m:num>
                      <m:den>
                        <m:rad>
                          <m:radPr>
                            <m:degHide m:val="on"/>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𝑟</m:t>
                            </m:r>
                          </m:e>
                        </m:rad>
                      </m:den>
                    </m:f>
                  </m:oMath>
                </a14:m>
                <a:r>
                  <a:rPr lang="en-GB" sz="1400" kern="100" dirty="0">
                    <a:effectLst/>
                    <a:ea typeface="Calibri" panose="020F0502020204030204" pitchFamily="34" charset="0"/>
                  </a:rPr>
                  <a:t> rather than </a:t>
                </a:r>
                <a14:m>
                  <m:oMath xmlns:m="http://schemas.openxmlformats.org/officeDocument/2006/math">
                    <m:f>
                      <m:f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𝑟</m:t>
                        </m:r>
                      </m:num>
                      <m:den>
                        <m:r>
                          <m:rPr>
                            <m:sty m:val="p"/>
                          </m:rPr>
                          <a:rPr lang="en-GB" sz="1400" kern="100">
                            <a:effectLst/>
                            <a:latin typeface="Cambria Math" panose="02040503050406030204" pitchFamily="18" charset="0"/>
                            <a:ea typeface="Calibri" panose="020F0502020204030204" pitchFamily="34" charset="0"/>
                            <a:cs typeface="Times New Roman" panose="02020603050405020304" pitchFamily="18" charset="0"/>
                          </a:rPr>
                          <m:t>d</m:t>
                        </m:r>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𝑡</m:t>
                        </m:r>
                      </m:den>
                    </m:f>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𝑘</m:t>
                        </m:r>
                      </m:num>
                      <m:den>
                        <m:rad>
                          <m:radPr>
                            <m:degHide m:val="on"/>
                            <m:ctrlPr>
                              <a:rPr lang="en-GB" sz="14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GB" sz="1400" i="1" kern="100">
                                <a:effectLst/>
                                <a:latin typeface="Cambria Math" panose="02040503050406030204" pitchFamily="18" charset="0"/>
                                <a:ea typeface="Calibri" panose="020F0502020204030204" pitchFamily="34" charset="0"/>
                                <a:cs typeface="Times New Roman" panose="02020603050405020304" pitchFamily="18" charset="0"/>
                              </a:rPr>
                              <m:t>𝑟</m:t>
                            </m:r>
                          </m:e>
                        </m:rad>
                      </m:den>
                    </m:f>
                  </m:oMath>
                </a14:m>
                <a:endParaRPr lang="en-GB" sz="1400" kern="100" dirty="0">
                  <a:effectLst/>
                  <a:ea typeface="Calibri" panose="020F0502020204030204" pitchFamily="34" charset="0"/>
                </a:endParaRPr>
              </a:p>
              <a:p>
                <a:pPr>
                  <a:lnSpc>
                    <a:spcPct val="107000"/>
                  </a:lnSpc>
                  <a:spcAft>
                    <a:spcPts val="800"/>
                  </a:spcAft>
                </a:pPr>
                <a:r>
                  <a:rPr lang="en-GB" sz="1400" b="1" kern="100" dirty="0">
                    <a:effectLst/>
                    <a:ea typeface="Calibri" panose="020F0502020204030204" pitchFamily="34" charset="0"/>
                  </a:rPr>
                  <a:t>Part (b)</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Candidates seemed well practiced in separating the variables and integrating the resulting equation correctly</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 most common error was in the index of the radius, either by using an incorrect model or by separating variables incorrectly.</a:t>
                </a:r>
                <a:r>
                  <a:rPr lang="en-GB" sz="1400" kern="100" dirty="0">
                    <a:solidFill>
                      <a:srgbClr val="242424"/>
                    </a:solidFill>
                    <a:effectLst/>
                    <a:ea typeface="Calibri" panose="020F0502020204030204" pitchFamily="34" charset="0"/>
                  </a:rPr>
                  <a:t> </a:t>
                </a:r>
                <a:endParaRPr lang="en-GB" sz="14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400" kern="100" dirty="0">
                    <a:solidFill>
                      <a:srgbClr val="242424"/>
                    </a:solidFill>
                    <a:effectLst/>
                    <a:ea typeface="Calibri" panose="020F0502020204030204" pitchFamily="34" charset="0"/>
                  </a:rPr>
                  <a:t>The most successful responses found the constant of proportionality straight away, before integrating</a:t>
                </a:r>
                <a:endParaRPr lang="en-GB" sz="1400" kern="100" dirty="0">
                  <a:effectLst/>
                  <a:ea typeface="Calibri" panose="020F0502020204030204" pitchFamily="34" charset="0"/>
                </a:endParaRPr>
              </a:p>
              <a:p>
                <a:pPr>
                  <a:lnSpc>
                    <a:spcPct val="107000"/>
                  </a:lnSpc>
                  <a:spcAft>
                    <a:spcPts val="800"/>
                  </a:spcAft>
                </a:pPr>
                <a:r>
                  <a:rPr lang="en-GB" sz="1400" b="1" kern="100" dirty="0">
                    <a:effectLst/>
                    <a:ea typeface="Calibri" panose="020F0502020204030204" pitchFamily="34" charset="0"/>
                  </a:rPr>
                  <a:t>Part (c)</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 given answer to part (b) enabled many who were unsuccessful in the early parts of this question to go on and successfully answer part</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Some candidate failed to provide their answer to the required accuracy or made an error in unit conversions. Candidates who did not give the correct units were not awarded the final mark</a:t>
                </a:r>
              </a:p>
              <a:p>
                <a:pPr>
                  <a:lnSpc>
                    <a:spcPct val="107000"/>
                  </a:lnSpc>
                  <a:spcAft>
                    <a:spcPts val="800"/>
                  </a:spcAft>
                </a:pPr>
                <a:r>
                  <a:rPr lang="en-GB" sz="1400" b="1" kern="100" dirty="0">
                    <a:effectLst/>
                    <a:ea typeface="Calibri" panose="020F0502020204030204" pitchFamily="34" charset="0"/>
                  </a:rPr>
                  <a:t>Part (d)</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For some candidates this was the only mark gained in the question which demonstrated good exam technique</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Most candidates correctly stated that balloon would eventually “pop”</a:t>
                </a:r>
              </a:p>
              <a:p>
                <a:pPr marL="295275" indent="-285750">
                  <a:lnSpc>
                    <a:spcPct val="107000"/>
                  </a:lnSpc>
                  <a:spcAft>
                    <a:spcPts val="800"/>
                  </a:spcAft>
                  <a:buFont typeface="Arial" panose="020B0604020202020204" pitchFamily="34" charset="0"/>
                  <a:buChar char="•"/>
                </a:pPr>
                <a:r>
                  <a:rPr lang="en-GB" sz="1400" kern="100" dirty="0">
                    <a:effectLst/>
                    <a:ea typeface="Calibri" panose="020F0502020204030204" pitchFamily="34" charset="0"/>
                  </a:rPr>
                  <a:t>The most common incorrect response involved commenting on the “rate of inflation of the balloon being constant” as unrealistic, but this aspect had already been addressed in the model</a:t>
                </a:r>
              </a:p>
              <a:p>
                <a:endParaRPr lang="en-US" sz="1400" dirty="0"/>
              </a:p>
            </p:txBody>
          </p:sp>
        </mc:Choice>
        <mc:Fallback xmlns="">
          <p:sp>
            <p:nvSpPr>
              <p:cNvPr id="4" name="Text Placeholder 2">
                <a:extLst>
                  <a:ext uri="{FF2B5EF4-FFF2-40B4-BE49-F238E27FC236}">
                    <a16:creationId xmlns:a16="http://schemas.microsoft.com/office/drawing/2014/main" id="{A5C5C87A-88A6-0D09-2608-E60E7731CC54}"/>
                  </a:ext>
                </a:extLst>
              </p:cNvPr>
              <p:cNvSpPr>
                <a:spLocks noGrp="1" noRot="1" noChangeAspect="1" noMove="1" noResize="1" noEditPoints="1" noAdjustHandles="1" noChangeArrowheads="1" noChangeShapeType="1" noTextEdit="1"/>
              </p:cNvSpPr>
              <p:nvPr>
                <p:ph type="body" idx="1"/>
              </p:nvPr>
            </p:nvSpPr>
            <p:spPr>
              <a:xfrm>
                <a:off x="815653" y="1466125"/>
                <a:ext cx="10480997" cy="4534560"/>
              </a:xfrm>
              <a:blipFill>
                <a:blip r:embed="rId3"/>
                <a:stretch>
                  <a:fillRect l="-233" b="-14536"/>
                </a:stretch>
              </a:blipFill>
            </p:spPr>
            <p:txBody>
              <a:bodyPr/>
              <a:lstStyle/>
              <a:p>
                <a:r>
                  <a:rPr lang="en-GB">
                    <a:noFill/>
                  </a:rPr>
                  <a:t> </a:t>
                </a:r>
              </a:p>
            </p:txBody>
          </p:sp>
        </mc:Fallback>
      </mc:AlternateContent>
      <p:sp>
        <p:nvSpPr>
          <p:cNvPr id="6" name="Rectangle: Rounded Corners 5">
            <a:hlinkClick r:id="rId4"/>
            <a:extLst>
              <a:ext uri="{FF2B5EF4-FFF2-40B4-BE49-F238E27FC236}">
                <a16:creationId xmlns:a16="http://schemas.microsoft.com/office/drawing/2014/main" id="{1EE81365-F434-2F4D-F891-67E08318610D}"/>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7457831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14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 Placeholder 2">
            <a:extLst>
              <a:ext uri="{FF2B5EF4-FFF2-40B4-BE49-F238E27FC236}">
                <a16:creationId xmlns:a16="http://schemas.microsoft.com/office/drawing/2014/main" id="{353629E6-024D-995D-9096-7F1AC9C9178D}"/>
              </a:ext>
            </a:extLst>
          </p:cNvPr>
          <p:cNvSpPr>
            <a:spLocks noGrp="1"/>
          </p:cNvSpPr>
          <p:nvPr>
            <p:ph type="body" idx="1"/>
          </p:nvPr>
        </p:nvSpPr>
        <p:spPr>
          <a:xfrm>
            <a:off x="815654" y="1632560"/>
            <a:ext cx="10033321" cy="4534560"/>
          </a:xfrm>
        </p:spPr>
        <p:txBody>
          <a:bodyPr/>
          <a:lstStyle/>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Even if students are unsure of the method to answer an earlier part of a question, candidates may still be able answer later parts of the question and achieve marks</a:t>
            </a:r>
          </a:p>
          <a:p>
            <a:pPr marL="295275" indent="-285750">
              <a:lnSpc>
                <a:spcPct val="107000"/>
              </a:lnSpc>
              <a:spcAft>
                <a:spcPts val="800"/>
              </a:spcAft>
              <a:buFont typeface="Arial" panose="020B0604020202020204" pitchFamily="34" charset="0"/>
              <a:buChar char="•"/>
            </a:pPr>
            <a:r>
              <a:rPr lang="en-GB" sz="1800" kern="0" dirty="0">
                <a:solidFill>
                  <a:srgbClr val="000000"/>
                </a:solidFill>
                <a:effectLst/>
                <a:ea typeface="Times New Roman" panose="02020603050405020304" pitchFamily="18" charset="0"/>
              </a:rPr>
              <a:t>If the question asks for the answer in particular units, students must always ensure their final answer is given in the required units and appropriate degree of accuracy to be able to score the final A mark</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0" dirty="0">
                <a:solidFill>
                  <a:srgbClr val="000000"/>
                </a:solidFill>
                <a:effectLst/>
                <a:ea typeface="Times New Roman" panose="02020603050405020304" pitchFamily="18" charset="0"/>
              </a:rPr>
              <a:t>Students should use the information in the model to ensure that limitations have not already been addressed</a:t>
            </a:r>
            <a:endParaRPr lang="en-GB" sz="1800" kern="100" dirty="0">
              <a:effectLst/>
              <a:ea typeface="Calibri" panose="020F0502020204030204" pitchFamily="34" charset="0"/>
            </a:endParaRPr>
          </a:p>
          <a:p>
            <a:endParaRPr lang="en-US" dirty="0"/>
          </a:p>
        </p:txBody>
      </p:sp>
    </p:spTree>
    <p:extLst>
      <p:ext uri="{BB962C8B-B14F-4D97-AF65-F5344CB8AC3E}">
        <p14:creationId xmlns:p14="http://schemas.microsoft.com/office/powerpoint/2010/main" val="35299411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EE7ADE-0D71-09E9-52B4-1F298DB527C4}"/>
              </a:ext>
            </a:extLst>
          </p:cNvPr>
          <p:cNvSpPr>
            <a:spLocks noGrp="1"/>
          </p:cNvSpPr>
          <p:nvPr>
            <p:ph type="title"/>
          </p:nvPr>
        </p:nvSpPr>
        <p:spPr>
          <a:xfrm>
            <a:off x="815653" y="343825"/>
            <a:ext cx="10699007" cy="1122300"/>
          </a:xfrm>
        </p:spPr>
        <p:txBody>
          <a:bodyPr/>
          <a:lstStyle/>
          <a:p>
            <a:r>
              <a:rPr lang="en-GB" dirty="0"/>
              <a:t>Question 14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F7AC9C8E-7F65-8D98-FE45-8ED4EB57B8E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2F6E36ED-0CBC-A13F-6819-C7909EEAB02B}"/>
              </a:ext>
            </a:extLst>
          </p:cNvPr>
          <p:cNvGraphicFramePr>
            <a:graphicFrameLocks noGrp="1"/>
          </p:cNvGraphicFramePr>
          <p:nvPr>
            <p:extLst>
              <p:ext uri="{D42A27DB-BD31-4B8C-83A1-F6EECF244321}">
                <p14:modId xmlns:p14="http://schemas.microsoft.com/office/powerpoint/2010/main" val="3612042043"/>
              </p:ext>
            </p:extLst>
          </p:nvPr>
        </p:nvGraphicFramePr>
        <p:xfrm>
          <a:off x="2096843" y="5391875"/>
          <a:ext cx="7998313" cy="949325"/>
        </p:xfrm>
        <a:graphic>
          <a:graphicData uri="http://schemas.openxmlformats.org/drawingml/2006/table">
            <a:tbl>
              <a:tblPr/>
              <a:tblGrid>
                <a:gridCol w="887161">
                  <a:extLst>
                    <a:ext uri="{9D8B030D-6E8A-4147-A177-3AD203B41FA5}">
                      <a16:colId xmlns:a16="http://schemas.microsoft.com/office/drawing/2014/main" val="636007715"/>
                    </a:ext>
                  </a:extLst>
                </a:gridCol>
                <a:gridCol w="790128">
                  <a:extLst>
                    <a:ext uri="{9D8B030D-6E8A-4147-A177-3AD203B41FA5}">
                      <a16:colId xmlns:a16="http://schemas.microsoft.com/office/drawing/2014/main" val="2768777618"/>
                    </a:ext>
                  </a:extLst>
                </a:gridCol>
                <a:gridCol w="790128">
                  <a:extLst>
                    <a:ext uri="{9D8B030D-6E8A-4147-A177-3AD203B41FA5}">
                      <a16:colId xmlns:a16="http://schemas.microsoft.com/office/drawing/2014/main" val="2815791356"/>
                    </a:ext>
                  </a:extLst>
                </a:gridCol>
                <a:gridCol w="790128">
                  <a:extLst>
                    <a:ext uri="{9D8B030D-6E8A-4147-A177-3AD203B41FA5}">
                      <a16:colId xmlns:a16="http://schemas.microsoft.com/office/drawing/2014/main" val="1944009050"/>
                    </a:ext>
                  </a:extLst>
                </a:gridCol>
                <a:gridCol w="790128">
                  <a:extLst>
                    <a:ext uri="{9D8B030D-6E8A-4147-A177-3AD203B41FA5}">
                      <a16:colId xmlns:a16="http://schemas.microsoft.com/office/drawing/2014/main" val="674360646"/>
                    </a:ext>
                  </a:extLst>
                </a:gridCol>
                <a:gridCol w="790128">
                  <a:extLst>
                    <a:ext uri="{9D8B030D-6E8A-4147-A177-3AD203B41FA5}">
                      <a16:colId xmlns:a16="http://schemas.microsoft.com/office/drawing/2014/main" val="632449325"/>
                    </a:ext>
                  </a:extLst>
                </a:gridCol>
                <a:gridCol w="790128">
                  <a:extLst>
                    <a:ext uri="{9D8B030D-6E8A-4147-A177-3AD203B41FA5}">
                      <a16:colId xmlns:a16="http://schemas.microsoft.com/office/drawing/2014/main" val="3518590318"/>
                    </a:ext>
                  </a:extLst>
                </a:gridCol>
                <a:gridCol w="790128">
                  <a:extLst>
                    <a:ext uri="{9D8B030D-6E8A-4147-A177-3AD203B41FA5}">
                      <a16:colId xmlns:a16="http://schemas.microsoft.com/office/drawing/2014/main" val="1323815947"/>
                    </a:ext>
                  </a:extLst>
                </a:gridCol>
                <a:gridCol w="790128">
                  <a:extLst>
                    <a:ext uri="{9D8B030D-6E8A-4147-A177-3AD203B41FA5}">
                      <a16:colId xmlns:a16="http://schemas.microsoft.com/office/drawing/2014/main" val="3232274346"/>
                    </a:ext>
                  </a:extLst>
                </a:gridCol>
                <a:gridCol w="790128">
                  <a:extLst>
                    <a:ext uri="{9D8B030D-6E8A-4147-A177-3AD203B41FA5}">
                      <a16:colId xmlns:a16="http://schemas.microsoft.com/office/drawing/2014/main" val="1838686945"/>
                    </a:ext>
                  </a:extLst>
                </a:gridCol>
              </a:tblGrid>
              <a:tr h="241300">
                <a:tc rowSpan="2">
                  <a:txBody>
                    <a:bodyPr/>
                    <a:lstStyle/>
                    <a:p>
                      <a:pPr algn="ctr" fontAlgn="ctr"/>
                      <a:r>
                        <a:rPr lang="en-GB" sz="1500" b="1" i="0" u="none" strike="noStrike" dirty="0">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8844846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40640338"/>
                  </a:ext>
                </a:extLst>
              </a:tr>
              <a:tr h="241300">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4.61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51%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8.52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6.9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4.48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2.53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1.4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cs typeface="Arial" panose="020B0604020202020204" pitchFamily="34" charset="0"/>
                        </a:rPr>
                        <a:t>0.87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cs typeface="Arial" panose="020B0604020202020204" pitchFamily="34" charset="0"/>
                        </a:rPr>
                        <a:t>0.54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7832680"/>
                  </a:ext>
                </a:extLst>
              </a:tr>
            </a:tbl>
          </a:graphicData>
        </a:graphic>
      </p:graphicFrame>
      <p:pic>
        <p:nvPicPr>
          <p:cNvPr id="7" name="Picture 6">
            <a:extLst>
              <a:ext uri="{FF2B5EF4-FFF2-40B4-BE49-F238E27FC236}">
                <a16:creationId xmlns:a16="http://schemas.microsoft.com/office/drawing/2014/main" id="{7AE4E1D0-800B-97F1-2F20-55B2899E5467}"/>
              </a:ext>
            </a:extLst>
          </p:cNvPr>
          <p:cNvPicPr>
            <a:picLocks noChangeAspect="1"/>
          </p:cNvPicPr>
          <p:nvPr/>
        </p:nvPicPr>
        <p:blipFill>
          <a:blip r:embed="rId3"/>
          <a:stretch>
            <a:fillRect/>
          </a:stretch>
        </p:blipFill>
        <p:spPr>
          <a:xfrm>
            <a:off x="3225801" y="1955800"/>
            <a:ext cx="5740400" cy="3061995"/>
          </a:xfrm>
          <a:prstGeom prst="rect">
            <a:avLst/>
          </a:prstGeom>
          <a:noFill/>
          <a:ln w="25400">
            <a:solidFill>
              <a:schemeClr val="accent1"/>
            </a:solidFill>
          </a:ln>
        </p:spPr>
      </p:pic>
    </p:spTree>
    <p:extLst>
      <p:ext uri="{BB962C8B-B14F-4D97-AF65-F5344CB8AC3E}">
        <p14:creationId xmlns:p14="http://schemas.microsoft.com/office/powerpoint/2010/main" val="41409104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BFD92E9-D8EC-8321-1566-EE04C94A1C7F}"/>
              </a:ext>
            </a:extLst>
          </p:cNvPr>
          <p:cNvSpPr>
            <a:spLocks noGrp="1"/>
          </p:cNvSpPr>
          <p:nvPr>
            <p:ph type="title"/>
          </p:nvPr>
        </p:nvSpPr>
        <p:spPr>
          <a:xfrm>
            <a:off x="3046800" y="2324958"/>
            <a:ext cx="6098400" cy="2208084"/>
          </a:xfrm>
        </p:spPr>
        <p:txBody>
          <a:bodyPr/>
          <a:lstStyle/>
          <a:p>
            <a:r>
              <a:rPr lang="en-GB" dirty="0"/>
              <a:t>9MA0-01</a:t>
            </a:r>
            <a:br>
              <a:rPr lang="en-GB" dirty="0"/>
            </a:br>
            <a:r>
              <a:rPr lang="en-GB" dirty="0"/>
              <a:t>Question 15</a:t>
            </a:r>
            <a:endParaRPr lang="en-US" dirty="0"/>
          </a:p>
        </p:txBody>
      </p:sp>
    </p:spTree>
    <p:extLst>
      <p:ext uri="{BB962C8B-B14F-4D97-AF65-F5344CB8AC3E}">
        <p14:creationId xmlns:p14="http://schemas.microsoft.com/office/powerpoint/2010/main" val="22904605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B48CF-EF74-C741-7490-012872F1E6CA}"/>
              </a:ext>
            </a:extLst>
          </p:cNvPr>
          <p:cNvSpPr>
            <a:spLocks noGrp="1"/>
          </p:cNvSpPr>
          <p:nvPr>
            <p:ph type="title"/>
          </p:nvPr>
        </p:nvSpPr>
        <p:spPr/>
        <p:txBody>
          <a:bodyPr/>
          <a:lstStyle/>
          <a:p>
            <a:r>
              <a:rPr lang="en-US" dirty="0"/>
              <a:t>Question 15</a:t>
            </a:r>
          </a:p>
        </p:txBody>
      </p:sp>
      <p:sp>
        <p:nvSpPr>
          <p:cNvPr id="5" name="TextBox 4">
            <a:extLst>
              <a:ext uri="{FF2B5EF4-FFF2-40B4-BE49-F238E27FC236}">
                <a16:creationId xmlns:a16="http://schemas.microsoft.com/office/drawing/2014/main" id="{8ADBC207-F634-1512-D8D6-23AE9A5315AE}"/>
              </a:ext>
            </a:extLst>
          </p:cNvPr>
          <p:cNvSpPr txBox="1"/>
          <p:nvPr/>
        </p:nvSpPr>
        <p:spPr>
          <a:xfrm>
            <a:off x="2044336" y="1578701"/>
            <a:ext cx="6707777" cy="1666610"/>
          </a:xfrm>
          <a:prstGeom prst="rect">
            <a:avLst/>
          </a:prstGeom>
          <a:noFill/>
        </p:spPr>
        <p:txBody>
          <a:bodyPr wrap="square">
            <a:spAutoFit/>
          </a:bodyPr>
          <a:lstStyle/>
          <a:p>
            <a:pPr>
              <a:tabLst>
                <a:tab pos="270510" algn="l"/>
              </a:tabLst>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15.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a:t>
            </a:r>
            <a:r>
              <a:rPr lang="en-GB" sz="1500" kern="0" dirty="0">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Show that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500" kern="0" baseline="30000" dirty="0">
                <a:effectLst/>
                <a:latin typeface="Times New Roman" panose="02020603050405020304" pitchFamily="18" charset="0"/>
                <a:ea typeface="Aptos" panose="020B0004020202020204" pitchFamily="34" charset="0"/>
                <a:cs typeface="Times New Roman" panose="02020603050405020304" pitchFamily="18" charset="0"/>
              </a:rPr>
              <a:t>2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4</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+ 5 is positive for all real values of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k</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tabLst>
                <a:tab pos="270510" algn="l"/>
              </a:tabLst>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(2)</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23850">
              <a:lnSpc>
                <a:spcPct val="150000"/>
              </a:lnSpc>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(ii)  A student was asked to prove by contradiction that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270510">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“There are no positive integers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such that (3</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+ 2</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)(2</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x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5</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y</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 28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270510">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 start of the student’s proof is shown below.</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pic>
        <p:nvPicPr>
          <p:cNvPr id="6" name="Picture 5" descr="A math problem with numbers and equations&#10;&#10;Description automatically generated">
            <a:extLst>
              <a:ext uri="{FF2B5EF4-FFF2-40B4-BE49-F238E27FC236}">
                <a16:creationId xmlns:a16="http://schemas.microsoft.com/office/drawing/2014/main" id="{0D6998D8-B1D5-D21B-9B7B-DFE4B67CC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272" y="3428999"/>
            <a:ext cx="4625748" cy="1850299"/>
          </a:xfrm>
          <a:prstGeom prst="rect">
            <a:avLst/>
          </a:prstGeom>
        </p:spPr>
      </p:pic>
      <p:sp>
        <p:nvSpPr>
          <p:cNvPr id="8" name="TextBox 7">
            <a:extLst>
              <a:ext uri="{FF2B5EF4-FFF2-40B4-BE49-F238E27FC236}">
                <a16:creationId xmlns:a16="http://schemas.microsoft.com/office/drawing/2014/main" id="{887E173B-9CA2-9DF0-90C9-B7EEECA9C680}"/>
              </a:ext>
            </a:extLst>
          </p:cNvPr>
          <p:cNvSpPr txBox="1"/>
          <p:nvPr/>
        </p:nvSpPr>
        <p:spPr>
          <a:xfrm>
            <a:off x="2148840" y="5567762"/>
            <a:ext cx="6707776" cy="946413"/>
          </a:xfrm>
          <a:prstGeom prst="rect">
            <a:avLst/>
          </a:prstGeom>
          <a:noFill/>
        </p:spPr>
        <p:txBody>
          <a:bodyPr wrap="square">
            <a:spAutoFit/>
          </a:bodyPr>
          <a:lstStyle/>
          <a:p>
            <a:pPr marL="270510"/>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Show the calculations and statements needed to complete the proof.</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15 is 6 marks</a:t>
            </a:r>
            <a:r>
              <a:rPr lang="en-GB" sz="1800" b="1"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AD6C0E73-B5C6-7FE9-7B8E-22AE57DE1F9B}"/>
              </a:ext>
            </a:extLst>
          </p:cNvPr>
          <p:cNvSpPr txBox="1"/>
          <p:nvPr/>
        </p:nvSpPr>
        <p:spPr>
          <a:xfrm>
            <a:off x="1668778" y="1472295"/>
            <a:ext cx="7458892" cy="5169806"/>
          </a:xfrm>
          <a:prstGeom prst="rect">
            <a:avLst/>
          </a:prstGeom>
          <a:noFill/>
          <a:ln w="25400">
            <a:solidFill>
              <a:srgbClr val="CAD200"/>
            </a:solidFill>
          </a:ln>
        </p:spPr>
        <p:txBody>
          <a:bodyPr wrap="square" rtlCol="0">
            <a:spAutoFit/>
          </a:bodyPr>
          <a:lstStyle/>
          <a:p>
            <a:endParaRPr lang="en-US" dirty="0"/>
          </a:p>
        </p:txBody>
      </p:sp>
      <p:sp>
        <p:nvSpPr>
          <p:cNvPr id="10" name="Rectangle: Rounded Corners 3">
            <a:hlinkClick r:id="rId3" action="ppaction://hlinksldjump"/>
            <a:extLst>
              <a:ext uri="{FF2B5EF4-FFF2-40B4-BE49-F238E27FC236}">
                <a16:creationId xmlns:a16="http://schemas.microsoft.com/office/drawing/2014/main" id="{1C09EC37-B003-549E-FF1C-BCEE33F3240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18679890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9ED35-7935-B076-8502-D622A7473CE9}"/>
              </a:ext>
            </a:extLst>
          </p:cNvPr>
          <p:cNvSpPr>
            <a:spLocks noGrp="1"/>
          </p:cNvSpPr>
          <p:nvPr>
            <p:ph type="title"/>
          </p:nvPr>
        </p:nvSpPr>
        <p:spPr/>
        <p:txBody>
          <a:bodyPr/>
          <a:lstStyle/>
          <a:p>
            <a:r>
              <a:rPr lang="en-US" dirty="0"/>
              <a:t>Question 15 - Student Responses</a:t>
            </a:r>
          </a:p>
        </p:txBody>
      </p:sp>
      <p:graphicFrame>
        <p:nvGraphicFramePr>
          <p:cNvPr id="4" name="Table 3">
            <a:extLst>
              <a:ext uri="{FF2B5EF4-FFF2-40B4-BE49-F238E27FC236}">
                <a16:creationId xmlns:a16="http://schemas.microsoft.com/office/drawing/2014/main" id="{1C8D3B84-D200-B996-1976-67F3894FB28E}"/>
              </a:ext>
            </a:extLst>
          </p:cNvPr>
          <p:cNvGraphicFramePr>
            <a:graphicFrameLocks noGrp="1"/>
          </p:cNvGraphicFramePr>
          <p:nvPr>
            <p:extLst>
              <p:ext uri="{D42A27DB-BD31-4B8C-83A1-F6EECF244321}">
                <p14:modId xmlns:p14="http://schemas.microsoft.com/office/powerpoint/2010/main" val="844819344"/>
              </p:ext>
            </p:extLst>
          </p:nvPr>
        </p:nvGraphicFramePr>
        <p:xfrm>
          <a:off x="3229356" y="1559801"/>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E34E1B25-F630-6AC8-8902-218675EC31FA}"/>
              </a:ext>
            </a:extLst>
          </p:cNvPr>
          <p:cNvPicPr>
            <a:picLocks noChangeAspect="1"/>
          </p:cNvPicPr>
          <p:nvPr/>
        </p:nvPicPr>
        <p:blipFill>
          <a:blip r:embed="rId3"/>
          <a:stretch>
            <a:fillRect/>
          </a:stretch>
        </p:blipFill>
        <p:spPr>
          <a:xfrm>
            <a:off x="3332832" y="1559801"/>
            <a:ext cx="314476" cy="330200"/>
          </a:xfrm>
          <a:prstGeom prst="rect">
            <a:avLst/>
          </a:prstGeom>
        </p:spPr>
      </p:pic>
      <p:pic>
        <p:nvPicPr>
          <p:cNvPr id="8" name="Picture 7" descr="A paper with writing on it&#10;&#10;Description automatically generated">
            <a:extLst>
              <a:ext uri="{FF2B5EF4-FFF2-40B4-BE49-F238E27FC236}">
                <a16:creationId xmlns:a16="http://schemas.microsoft.com/office/drawing/2014/main" id="{40B0AFF4-5F1E-A9C9-AC70-5F8126F8229B}"/>
              </a:ext>
            </a:extLst>
          </p:cNvPr>
          <p:cNvPicPr>
            <a:picLocks noChangeAspect="1"/>
          </p:cNvPicPr>
          <p:nvPr/>
        </p:nvPicPr>
        <p:blipFill>
          <a:blip r:embed="rId4"/>
          <a:stretch>
            <a:fillRect/>
          </a:stretch>
        </p:blipFill>
        <p:spPr>
          <a:xfrm>
            <a:off x="488857" y="2206171"/>
            <a:ext cx="4521200" cy="4013200"/>
          </a:xfrm>
          <a:prstGeom prst="rect">
            <a:avLst/>
          </a:prstGeom>
          <a:ln w="25400">
            <a:solidFill>
              <a:srgbClr val="CAD200"/>
            </a:solidFill>
          </a:ln>
        </p:spPr>
      </p:pic>
      <p:pic>
        <p:nvPicPr>
          <p:cNvPr id="10" name="Picture 9" descr="A math equations on a piece of paper&#10;&#10;Description automatically generated">
            <a:extLst>
              <a:ext uri="{FF2B5EF4-FFF2-40B4-BE49-F238E27FC236}">
                <a16:creationId xmlns:a16="http://schemas.microsoft.com/office/drawing/2014/main" id="{64E93523-04D1-12DB-B975-5B874CE93CBB}"/>
              </a:ext>
            </a:extLst>
          </p:cNvPr>
          <p:cNvPicPr>
            <a:picLocks noChangeAspect="1"/>
          </p:cNvPicPr>
          <p:nvPr/>
        </p:nvPicPr>
        <p:blipFill>
          <a:blip r:embed="rId5"/>
          <a:stretch>
            <a:fillRect/>
          </a:stretch>
        </p:blipFill>
        <p:spPr>
          <a:xfrm>
            <a:off x="5457552" y="2206171"/>
            <a:ext cx="2400300" cy="4102100"/>
          </a:xfrm>
          <a:prstGeom prst="rect">
            <a:avLst/>
          </a:prstGeom>
          <a:ln w="25400">
            <a:solidFill>
              <a:srgbClr val="CAD200"/>
            </a:solidFill>
          </a:ln>
        </p:spPr>
      </p:pic>
      <p:pic>
        <p:nvPicPr>
          <p:cNvPr id="12" name="Picture 11" descr="A close-up of a math problem&#10;&#10;Description automatically generated">
            <a:extLst>
              <a:ext uri="{FF2B5EF4-FFF2-40B4-BE49-F238E27FC236}">
                <a16:creationId xmlns:a16="http://schemas.microsoft.com/office/drawing/2014/main" id="{5E21DF66-FE17-0438-5480-7F01751AC499}"/>
              </a:ext>
            </a:extLst>
          </p:cNvPr>
          <p:cNvPicPr>
            <a:picLocks noChangeAspect="1"/>
          </p:cNvPicPr>
          <p:nvPr/>
        </p:nvPicPr>
        <p:blipFill>
          <a:blip r:embed="rId6"/>
          <a:stretch>
            <a:fillRect/>
          </a:stretch>
        </p:blipFill>
        <p:spPr>
          <a:xfrm>
            <a:off x="8171361" y="3162844"/>
            <a:ext cx="3656808" cy="1244600"/>
          </a:xfrm>
          <a:prstGeom prst="rect">
            <a:avLst/>
          </a:prstGeom>
          <a:ln w="25400">
            <a:solidFill>
              <a:srgbClr val="CAD200"/>
            </a:solidFill>
          </a:ln>
        </p:spPr>
      </p:pic>
      <p:sp>
        <p:nvSpPr>
          <p:cNvPr id="3" name="Rectangle: Rounded Corners 2">
            <a:hlinkClick r:id="rId7" action="ppaction://hlinksldjump"/>
            <a:extLst>
              <a:ext uri="{FF2B5EF4-FFF2-40B4-BE49-F238E27FC236}">
                <a16:creationId xmlns:a16="http://schemas.microsoft.com/office/drawing/2014/main" id="{1B0D8AD1-7C42-8FCF-B8A3-A9E0E01215F5}"/>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25550549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9ED35-7935-B076-8502-D622A7473CE9}"/>
              </a:ext>
            </a:extLst>
          </p:cNvPr>
          <p:cNvSpPr>
            <a:spLocks noGrp="1"/>
          </p:cNvSpPr>
          <p:nvPr>
            <p:ph type="title"/>
          </p:nvPr>
        </p:nvSpPr>
        <p:spPr/>
        <p:txBody>
          <a:bodyPr/>
          <a:lstStyle/>
          <a:p>
            <a:r>
              <a:rPr lang="en-US" dirty="0"/>
              <a:t>Question 15 - Student Responses</a:t>
            </a:r>
          </a:p>
        </p:txBody>
      </p:sp>
      <p:graphicFrame>
        <p:nvGraphicFramePr>
          <p:cNvPr id="4" name="Table 3">
            <a:extLst>
              <a:ext uri="{FF2B5EF4-FFF2-40B4-BE49-F238E27FC236}">
                <a16:creationId xmlns:a16="http://schemas.microsoft.com/office/drawing/2014/main" id="{1C8D3B84-D200-B996-1976-67F3894FB28E}"/>
              </a:ext>
            </a:extLst>
          </p:cNvPr>
          <p:cNvGraphicFramePr>
            <a:graphicFrameLocks noGrp="1"/>
          </p:cNvGraphicFramePr>
          <p:nvPr>
            <p:extLst>
              <p:ext uri="{D42A27DB-BD31-4B8C-83A1-F6EECF244321}">
                <p14:modId xmlns:p14="http://schemas.microsoft.com/office/powerpoint/2010/main" val="4133374974"/>
              </p:ext>
            </p:extLst>
          </p:nvPr>
        </p:nvGraphicFramePr>
        <p:xfrm>
          <a:off x="3229356" y="1559801"/>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E34E1B25-F630-6AC8-8902-218675EC31FA}"/>
              </a:ext>
            </a:extLst>
          </p:cNvPr>
          <p:cNvPicPr>
            <a:picLocks noChangeAspect="1"/>
          </p:cNvPicPr>
          <p:nvPr/>
        </p:nvPicPr>
        <p:blipFill>
          <a:blip r:embed="rId3"/>
          <a:stretch>
            <a:fillRect/>
          </a:stretch>
        </p:blipFill>
        <p:spPr>
          <a:xfrm>
            <a:off x="3332832" y="1559801"/>
            <a:ext cx="314476" cy="330200"/>
          </a:xfrm>
          <a:prstGeom prst="rect">
            <a:avLst/>
          </a:prstGeom>
        </p:spPr>
      </p:pic>
      <p:pic>
        <p:nvPicPr>
          <p:cNvPr id="7" name="Picture 6" descr="A paper with writing on it&#10;&#10;Description automatically generated">
            <a:extLst>
              <a:ext uri="{FF2B5EF4-FFF2-40B4-BE49-F238E27FC236}">
                <a16:creationId xmlns:a16="http://schemas.microsoft.com/office/drawing/2014/main" id="{672601B3-201F-A593-77CB-6DEBE958412B}"/>
              </a:ext>
            </a:extLst>
          </p:cNvPr>
          <p:cNvPicPr>
            <a:picLocks noChangeAspect="1"/>
          </p:cNvPicPr>
          <p:nvPr/>
        </p:nvPicPr>
        <p:blipFill>
          <a:blip r:embed="rId4"/>
          <a:stretch>
            <a:fillRect/>
          </a:stretch>
        </p:blipFill>
        <p:spPr>
          <a:xfrm>
            <a:off x="358453" y="2318656"/>
            <a:ext cx="3561403" cy="3949700"/>
          </a:xfrm>
          <a:prstGeom prst="rect">
            <a:avLst/>
          </a:prstGeom>
          <a:ln w="25400">
            <a:solidFill>
              <a:srgbClr val="CAD200"/>
            </a:solidFill>
          </a:ln>
        </p:spPr>
      </p:pic>
      <p:pic>
        <p:nvPicPr>
          <p:cNvPr id="9" name="Picture 8" descr="A close-up of a notebook&#10;&#10;Description automatically generated">
            <a:extLst>
              <a:ext uri="{FF2B5EF4-FFF2-40B4-BE49-F238E27FC236}">
                <a16:creationId xmlns:a16="http://schemas.microsoft.com/office/drawing/2014/main" id="{6C5C721F-15DB-E1ED-11F1-4384FA8B05C3}"/>
              </a:ext>
            </a:extLst>
          </p:cNvPr>
          <p:cNvPicPr>
            <a:picLocks noChangeAspect="1"/>
          </p:cNvPicPr>
          <p:nvPr/>
        </p:nvPicPr>
        <p:blipFill>
          <a:blip r:embed="rId5"/>
          <a:srcRect b="35575"/>
          <a:stretch/>
        </p:blipFill>
        <p:spPr>
          <a:xfrm>
            <a:off x="4315298" y="2442753"/>
            <a:ext cx="3561403" cy="3513909"/>
          </a:xfrm>
          <a:prstGeom prst="rect">
            <a:avLst/>
          </a:prstGeom>
          <a:ln w="25400">
            <a:solidFill>
              <a:srgbClr val="CAD200"/>
            </a:solidFill>
          </a:ln>
        </p:spPr>
      </p:pic>
      <p:pic>
        <p:nvPicPr>
          <p:cNvPr id="11" name="Picture 10" descr="A close up of a paper&#10;&#10;Description automatically generated">
            <a:extLst>
              <a:ext uri="{FF2B5EF4-FFF2-40B4-BE49-F238E27FC236}">
                <a16:creationId xmlns:a16="http://schemas.microsoft.com/office/drawing/2014/main" id="{57F062C2-AADE-F45C-3F1C-A14D031BB48D}"/>
              </a:ext>
            </a:extLst>
          </p:cNvPr>
          <p:cNvPicPr>
            <a:picLocks noChangeAspect="1"/>
          </p:cNvPicPr>
          <p:nvPr/>
        </p:nvPicPr>
        <p:blipFill>
          <a:blip r:embed="rId6"/>
          <a:stretch>
            <a:fillRect/>
          </a:stretch>
        </p:blipFill>
        <p:spPr>
          <a:xfrm>
            <a:off x="8102329" y="3137171"/>
            <a:ext cx="3561403" cy="1828800"/>
          </a:xfrm>
          <a:prstGeom prst="rect">
            <a:avLst/>
          </a:prstGeom>
          <a:ln w="25400">
            <a:solidFill>
              <a:srgbClr val="CAD200"/>
            </a:solidFill>
          </a:ln>
        </p:spPr>
      </p:pic>
      <p:sp>
        <p:nvSpPr>
          <p:cNvPr id="3" name="Rectangle: Rounded Corners 2">
            <a:hlinkClick r:id="rId7" action="ppaction://hlinksldjump"/>
            <a:extLst>
              <a:ext uri="{FF2B5EF4-FFF2-40B4-BE49-F238E27FC236}">
                <a16:creationId xmlns:a16="http://schemas.microsoft.com/office/drawing/2014/main" id="{41006F52-3E46-F73A-50CE-F9E35B07F21F}"/>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7905382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9ED35-7935-B076-8502-D622A7473CE9}"/>
              </a:ext>
            </a:extLst>
          </p:cNvPr>
          <p:cNvSpPr>
            <a:spLocks noGrp="1"/>
          </p:cNvSpPr>
          <p:nvPr>
            <p:ph type="title"/>
          </p:nvPr>
        </p:nvSpPr>
        <p:spPr>
          <a:xfrm>
            <a:off x="893475" y="416556"/>
            <a:ext cx="10699007" cy="1122300"/>
          </a:xfrm>
        </p:spPr>
        <p:txBody>
          <a:bodyPr/>
          <a:lstStyle/>
          <a:p>
            <a:r>
              <a:rPr lang="en-US" dirty="0"/>
              <a:t>Question 15 - Student Responses</a:t>
            </a:r>
          </a:p>
        </p:txBody>
      </p:sp>
      <p:graphicFrame>
        <p:nvGraphicFramePr>
          <p:cNvPr id="4" name="Table 3">
            <a:extLst>
              <a:ext uri="{FF2B5EF4-FFF2-40B4-BE49-F238E27FC236}">
                <a16:creationId xmlns:a16="http://schemas.microsoft.com/office/drawing/2014/main" id="{1C8D3B84-D200-B996-1976-67F3894FB28E}"/>
              </a:ext>
            </a:extLst>
          </p:cNvPr>
          <p:cNvGraphicFramePr>
            <a:graphicFrameLocks noGrp="1"/>
          </p:cNvGraphicFramePr>
          <p:nvPr>
            <p:extLst>
              <p:ext uri="{D42A27DB-BD31-4B8C-83A1-F6EECF244321}">
                <p14:modId xmlns:p14="http://schemas.microsoft.com/office/powerpoint/2010/main" val="139605519"/>
              </p:ext>
            </p:extLst>
          </p:nvPr>
        </p:nvGraphicFramePr>
        <p:xfrm>
          <a:off x="240276" y="1714495"/>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E34E1B25-F630-6AC8-8902-218675EC31FA}"/>
              </a:ext>
            </a:extLst>
          </p:cNvPr>
          <p:cNvPicPr>
            <a:picLocks noChangeAspect="1"/>
          </p:cNvPicPr>
          <p:nvPr/>
        </p:nvPicPr>
        <p:blipFill>
          <a:blip r:embed="rId3"/>
          <a:stretch>
            <a:fillRect/>
          </a:stretch>
        </p:blipFill>
        <p:spPr>
          <a:xfrm>
            <a:off x="261099" y="1731524"/>
            <a:ext cx="314476" cy="330200"/>
          </a:xfrm>
          <a:prstGeom prst="rect">
            <a:avLst/>
          </a:prstGeom>
        </p:spPr>
      </p:pic>
      <p:pic>
        <p:nvPicPr>
          <p:cNvPr id="7" name="Picture 6" descr="A close-up of a paper&#10;&#10;Description automatically generated">
            <a:extLst>
              <a:ext uri="{FF2B5EF4-FFF2-40B4-BE49-F238E27FC236}">
                <a16:creationId xmlns:a16="http://schemas.microsoft.com/office/drawing/2014/main" id="{5392DB19-931F-93FF-F5A6-F49F711E1FE7}"/>
              </a:ext>
            </a:extLst>
          </p:cNvPr>
          <p:cNvPicPr>
            <a:picLocks noChangeAspect="1"/>
          </p:cNvPicPr>
          <p:nvPr/>
        </p:nvPicPr>
        <p:blipFill>
          <a:blip r:embed="rId4"/>
          <a:stretch>
            <a:fillRect/>
          </a:stretch>
        </p:blipFill>
        <p:spPr>
          <a:xfrm>
            <a:off x="406781" y="2268841"/>
            <a:ext cx="3240527" cy="3721100"/>
          </a:xfrm>
          <a:prstGeom prst="rect">
            <a:avLst/>
          </a:prstGeom>
          <a:ln w="25400">
            <a:solidFill>
              <a:srgbClr val="CAD200"/>
            </a:solidFill>
          </a:ln>
        </p:spPr>
      </p:pic>
      <p:pic>
        <p:nvPicPr>
          <p:cNvPr id="9" name="Picture 8" descr="A close-up of a paper&#10;&#10;Description automatically generated">
            <a:extLst>
              <a:ext uri="{FF2B5EF4-FFF2-40B4-BE49-F238E27FC236}">
                <a16:creationId xmlns:a16="http://schemas.microsoft.com/office/drawing/2014/main" id="{D951E0A2-0391-9BDC-9E1D-9B48EF81AD26}"/>
              </a:ext>
            </a:extLst>
          </p:cNvPr>
          <p:cNvPicPr>
            <a:picLocks noChangeAspect="1"/>
          </p:cNvPicPr>
          <p:nvPr/>
        </p:nvPicPr>
        <p:blipFill>
          <a:blip r:embed="rId5"/>
          <a:stretch>
            <a:fillRect/>
          </a:stretch>
        </p:blipFill>
        <p:spPr>
          <a:xfrm>
            <a:off x="3956050" y="1731524"/>
            <a:ext cx="4098452" cy="4834376"/>
          </a:xfrm>
          <a:prstGeom prst="rect">
            <a:avLst/>
          </a:prstGeom>
          <a:ln w="25400">
            <a:solidFill>
              <a:srgbClr val="CAD200"/>
            </a:solidFill>
          </a:ln>
        </p:spPr>
      </p:pic>
      <p:pic>
        <p:nvPicPr>
          <p:cNvPr id="11" name="Picture 10" descr="A close-up of a paper&#10;&#10;Description automatically generated">
            <a:extLst>
              <a:ext uri="{FF2B5EF4-FFF2-40B4-BE49-F238E27FC236}">
                <a16:creationId xmlns:a16="http://schemas.microsoft.com/office/drawing/2014/main" id="{E81B28A2-D42D-D3C7-0902-0E252189BC59}"/>
              </a:ext>
            </a:extLst>
          </p:cNvPr>
          <p:cNvPicPr>
            <a:picLocks noChangeAspect="1"/>
          </p:cNvPicPr>
          <p:nvPr/>
        </p:nvPicPr>
        <p:blipFill>
          <a:blip r:embed="rId6"/>
          <a:stretch>
            <a:fillRect/>
          </a:stretch>
        </p:blipFill>
        <p:spPr>
          <a:xfrm>
            <a:off x="8308538" y="1063402"/>
            <a:ext cx="3796355" cy="5502498"/>
          </a:xfrm>
          <a:prstGeom prst="rect">
            <a:avLst/>
          </a:prstGeom>
          <a:ln w="25400">
            <a:solidFill>
              <a:srgbClr val="CAD200"/>
            </a:solidFill>
          </a:ln>
        </p:spPr>
      </p:pic>
      <p:sp>
        <p:nvSpPr>
          <p:cNvPr id="3" name="Rectangle: Rounded Corners 2">
            <a:hlinkClick r:id="rId7" action="ppaction://hlinksldjump"/>
            <a:extLst>
              <a:ext uri="{FF2B5EF4-FFF2-40B4-BE49-F238E27FC236}">
                <a16:creationId xmlns:a16="http://schemas.microsoft.com/office/drawing/2014/main" id="{ED082BD3-771A-20A0-5AC5-12C5DFA3616B}"/>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17479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Question 7</a:t>
            </a:r>
          </a:p>
        </p:txBody>
      </p:sp>
      <p:sp>
        <p:nvSpPr>
          <p:cNvPr id="13" name="Rectangle: Rounded Corners 12">
            <a:hlinkClick r:id="rId2" action="ppaction://hlinksldjump"/>
            <a:extLst>
              <a:ext uri="{FF2B5EF4-FFF2-40B4-BE49-F238E27FC236}">
                <a16:creationId xmlns:a16="http://schemas.microsoft.com/office/drawing/2014/main" id="{0DA53EA5-2B9C-3B44-A048-BEFF7BCC0A25}"/>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25" name="TextBox 24">
            <a:extLst>
              <a:ext uri="{FF2B5EF4-FFF2-40B4-BE49-F238E27FC236}">
                <a16:creationId xmlns:a16="http://schemas.microsoft.com/office/drawing/2014/main" id="{22E864AE-D64B-0D51-07DA-5A08BA7049C9}"/>
              </a:ext>
            </a:extLst>
          </p:cNvPr>
          <p:cNvSpPr txBox="1"/>
          <p:nvPr/>
        </p:nvSpPr>
        <p:spPr>
          <a:xfrm>
            <a:off x="407194" y="1738643"/>
            <a:ext cx="6100762" cy="553998"/>
          </a:xfrm>
          <a:prstGeom prst="rect">
            <a:avLst/>
          </a:prstGeom>
          <a:noFill/>
        </p:spPr>
        <p:txBody>
          <a:bodyPr wrap="square">
            <a:spAutoFit/>
          </a:bodyPr>
          <a:lstStyle/>
          <a:p>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7.</a:t>
            </a:r>
          </a:p>
          <a:p>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 name="Picture 25" descr="A diagram of a glass of water&#10;&#10;Description automatically generated">
            <a:extLst>
              <a:ext uri="{FF2B5EF4-FFF2-40B4-BE49-F238E27FC236}">
                <a16:creationId xmlns:a16="http://schemas.microsoft.com/office/drawing/2014/main" id="{D15C2D52-04EC-35FD-57B2-EEABC02FD4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653" y="2046420"/>
            <a:ext cx="4027810" cy="1825494"/>
          </a:xfrm>
          <a:prstGeom prst="rect">
            <a:avLst/>
          </a:prstGeom>
        </p:spPr>
      </p:pic>
      <p:sp>
        <p:nvSpPr>
          <p:cNvPr id="28" name="TextBox 27">
            <a:extLst>
              <a:ext uri="{FF2B5EF4-FFF2-40B4-BE49-F238E27FC236}">
                <a16:creationId xmlns:a16="http://schemas.microsoft.com/office/drawing/2014/main" id="{211F3DAE-976B-8176-85A4-4BC299AEA6A8}"/>
              </a:ext>
            </a:extLst>
          </p:cNvPr>
          <p:cNvSpPr txBox="1"/>
          <p:nvPr/>
        </p:nvSpPr>
        <p:spPr>
          <a:xfrm>
            <a:off x="292894" y="4064386"/>
            <a:ext cx="6336506" cy="1561710"/>
          </a:xfrm>
          <a:prstGeom prst="rect">
            <a:avLst/>
          </a:prstGeom>
          <a:noFill/>
        </p:spPr>
        <p:txBody>
          <a:bodyPr wrap="square">
            <a:spAutoFit/>
          </a:bodyPr>
          <a:lstStyle/>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Figure 2 shows a cylindrical tank of height 1.5 m.</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Initially the tank is full of water.</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water starts to leak from a small hole, at a point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 in the side of the tank.</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While the tank is leaking, the depth,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H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metres, of the water in the tank is modelled by</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the differential equation</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29" name="Rectangle 13">
            <a:extLst>
              <a:ext uri="{FF2B5EF4-FFF2-40B4-BE49-F238E27FC236}">
                <a16:creationId xmlns:a16="http://schemas.microsoft.com/office/drawing/2014/main" id="{24A41243-09FD-F29B-B3F6-CB5A890A3D40}"/>
              </a:ext>
            </a:extLst>
          </p:cNvPr>
          <p:cNvSpPr>
            <a:spLocks noChangeArrowheads="1"/>
          </p:cNvSpPr>
          <p:nvPr/>
        </p:nvSpPr>
        <p:spPr bwMode="auto">
          <a:xfrm>
            <a:off x="2314575" y="58185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 name="Object 29">
            <a:extLst>
              <a:ext uri="{FF2B5EF4-FFF2-40B4-BE49-F238E27FC236}">
                <a16:creationId xmlns:a16="http://schemas.microsoft.com/office/drawing/2014/main" id="{8A4097CF-34F9-520E-67E1-4141F7776D27}"/>
              </a:ext>
            </a:extLst>
          </p:cNvPr>
          <p:cNvGraphicFramePr>
            <a:graphicFrameLocks noChangeAspect="1"/>
          </p:cNvGraphicFramePr>
          <p:nvPr>
            <p:extLst>
              <p:ext uri="{D42A27DB-BD31-4B8C-83A1-F6EECF244321}">
                <p14:modId xmlns:p14="http://schemas.microsoft.com/office/powerpoint/2010/main" val="3371265331"/>
              </p:ext>
            </p:extLst>
          </p:nvPr>
        </p:nvGraphicFramePr>
        <p:xfrm>
          <a:off x="2314575" y="5818568"/>
          <a:ext cx="1041400" cy="393700"/>
        </p:xfrm>
        <a:graphic>
          <a:graphicData uri="http://schemas.openxmlformats.org/presentationml/2006/ole">
            <mc:AlternateContent xmlns:mc="http://schemas.openxmlformats.org/markup-compatibility/2006">
              <mc:Choice xmlns:v="urn:schemas-microsoft-com:vml" Requires="v">
                <p:oleObj r:id="rId4" imgW="1041400" imgH="393700" progId="Equation.DSMT4">
                  <p:embed/>
                </p:oleObj>
              </mc:Choice>
              <mc:Fallback>
                <p:oleObj r:id="rId4" imgW="1041400" imgH="393700" progId="Equation.DSMT4">
                  <p:embed/>
                  <p:pic>
                    <p:nvPicPr>
                      <p:cNvPr id="30" name="Object 29">
                        <a:extLst>
                          <a:ext uri="{FF2B5EF4-FFF2-40B4-BE49-F238E27FC236}">
                            <a16:creationId xmlns:a16="http://schemas.microsoft.com/office/drawing/2014/main" id="{8A4097CF-34F9-520E-67E1-4141F7776D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4575" y="5818568"/>
                        <a:ext cx="10414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TextBox 31">
            <a:extLst>
              <a:ext uri="{FF2B5EF4-FFF2-40B4-BE49-F238E27FC236}">
                <a16:creationId xmlns:a16="http://schemas.microsoft.com/office/drawing/2014/main" id="{BBC215C6-D487-5394-21CC-0FA67007C23C}"/>
              </a:ext>
            </a:extLst>
          </p:cNvPr>
          <p:cNvSpPr txBox="1"/>
          <p:nvPr/>
        </p:nvSpPr>
        <p:spPr>
          <a:xfrm>
            <a:off x="292894" y="6237322"/>
            <a:ext cx="6100762" cy="382669"/>
          </a:xfrm>
          <a:prstGeom prst="rect">
            <a:avLst/>
          </a:prstGeom>
          <a:noFill/>
        </p:spPr>
        <p:txBody>
          <a:bodyPr wrap="square">
            <a:spAutoFit/>
          </a:bodyPr>
          <a:lstStyle/>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hours is the time after the leak starts.</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4" name="TextBox 33">
            <a:extLst>
              <a:ext uri="{FF2B5EF4-FFF2-40B4-BE49-F238E27FC236}">
                <a16:creationId xmlns:a16="http://schemas.microsoft.com/office/drawing/2014/main" id="{71DBDCE5-D2EB-2957-F4A0-E8B07891DFC7}"/>
              </a:ext>
            </a:extLst>
          </p:cNvPr>
          <p:cNvSpPr txBox="1"/>
          <p:nvPr/>
        </p:nvSpPr>
        <p:spPr>
          <a:xfrm>
            <a:off x="292894" y="1628775"/>
            <a:ext cx="6336506" cy="4991216"/>
          </a:xfrm>
          <a:prstGeom prst="rect">
            <a:avLst/>
          </a:prstGeom>
          <a:noFill/>
          <a:ln w="25400">
            <a:solidFill>
              <a:srgbClr val="92D050"/>
            </a:solidFill>
          </a:ln>
        </p:spPr>
        <p:txBody>
          <a:bodyPr wrap="square" rtlCol="0">
            <a:spAutoFit/>
          </a:bodyPr>
          <a:lstStyle/>
          <a:p>
            <a:endParaRPr lang="en-US" dirty="0"/>
          </a:p>
        </p:txBody>
      </p:sp>
      <p:sp>
        <p:nvSpPr>
          <p:cNvPr id="39" name="TextBox 38">
            <a:extLst>
              <a:ext uri="{FF2B5EF4-FFF2-40B4-BE49-F238E27FC236}">
                <a16:creationId xmlns:a16="http://schemas.microsoft.com/office/drawing/2014/main" id="{05FC3B40-7E15-3176-CC61-CD1491D5B5BB}"/>
              </a:ext>
            </a:extLst>
          </p:cNvPr>
          <p:cNvSpPr txBox="1"/>
          <p:nvPr/>
        </p:nvSpPr>
        <p:spPr>
          <a:xfrm>
            <a:off x="6865144" y="1039431"/>
            <a:ext cx="1738067" cy="630942"/>
          </a:xfrm>
          <a:prstGeom prst="rect">
            <a:avLst/>
          </a:prstGeom>
          <a:noFill/>
        </p:spPr>
        <p:txBody>
          <a:bodyPr wrap="square">
            <a:spAutoFit/>
          </a:bodyPr>
          <a:lstStyle/>
          <a:p>
            <a:pPr>
              <a:lnSpc>
                <a:spcPct val="150000"/>
              </a:lnSpc>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Using the model,</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342900" indent="-342900">
              <a:buAutoNum type="alphaLcParenBoth"/>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show that</a:t>
            </a:r>
          </a:p>
        </p:txBody>
      </p:sp>
      <p:sp>
        <p:nvSpPr>
          <p:cNvPr id="40" name="Rectangle 18">
            <a:extLst>
              <a:ext uri="{FF2B5EF4-FFF2-40B4-BE49-F238E27FC236}">
                <a16:creationId xmlns:a16="http://schemas.microsoft.com/office/drawing/2014/main" id="{7D22420B-E13F-BCD5-BD49-A2EF1E43A74D}"/>
              </a:ext>
            </a:extLst>
          </p:cNvPr>
          <p:cNvSpPr>
            <a:spLocks noChangeArrowheads="1"/>
          </p:cNvSpPr>
          <p:nvPr/>
        </p:nvSpPr>
        <p:spPr bwMode="auto">
          <a:xfrm>
            <a:off x="407194"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5" name="Rectangle 20">
            <a:extLst>
              <a:ext uri="{FF2B5EF4-FFF2-40B4-BE49-F238E27FC236}">
                <a16:creationId xmlns:a16="http://schemas.microsoft.com/office/drawing/2014/main" id="{E02AD4B5-DD79-D1F3-77AC-A5FC8142F25D}"/>
              </a:ext>
            </a:extLst>
          </p:cNvPr>
          <p:cNvSpPr>
            <a:spLocks noChangeArrowheads="1"/>
          </p:cNvSpPr>
          <p:nvPr/>
        </p:nvSpPr>
        <p:spPr bwMode="auto">
          <a:xfrm>
            <a:off x="8358187" y="170834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 name="Object 45">
            <a:extLst>
              <a:ext uri="{FF2B5EF4-FFF2-40B4-BE49-F238E27FC236}">
                <a16:creationId xmlns:a16="http://schemas.microsoft.com/office/drawing/2014/main" id="{937071C8-F6BE-8E2D-4462-A88394A0E16F}"/>
              </a:ext>
            </a:extLst>
          </p:cNvPr>
          <p:cNvGraphicFramePr>
            <a:graphicFrameLocks noChangeAspect="1"/>
          </p:cNvGraphicFramePr>
          <p:nvPr>
            <p:extLst>
              <p:ext uri="{D42A27DB-BD31-4B8C-83A1-F6EECF244321}">
                <p14:modId xmlns:p14="http://schemas.microsoft.com/office/powerpoint/2010/main" val="1040745526"/>
              </p:ext>
            </p:extLst>
          </p:nvPr>
        </p:nvGraphicFramePr>
        <p:xfrm>
          <a:off x="8114261" y="1737378"/>
          <a:ext cx="977900" cy="203200"/>
        </p:xfrm>
        <a:graphic>
          <a:graphicData uri="http://schemas.openxmlformats.org/presentationml/2006/ole">
            <mc:AlternateContent xmlns:mc="http://schemas.openxmlformats.org/markup-compatibility/2006">
              <mc:Choice xmlns:v="urn:schemas-microsoft-com:vml" Requires="v">
                <p:oleObj r:id="rId6" imgW="965200" imgH="203200" progId="Equation.DSMT4">
                  <p:embed/>
                </p:oleObj>
              </mc:Choice>
              <mc:Fallback>
                <p:oleObj r:id="rId6" imgW="965200" imgH="203200" progId="Equation.DSMT4">
                  <p:embed/>
                  <p:pic>
                    <p:nvPicPr>
                      <p:cNvPr id="46" name="Object 45">
                        <a:extLst>
                          <a:ext uri="{FF2B5EF4-FFF2-40B4-BE49-F238E27FC236}">
                            <a16:creationId xmlns:a16="http://schemas.microsoft.com/office/drawing/2014/main" id="{937071C8-F6BE-8E2D-4462-A88394A0E1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4261" y="1737378"/>
                        <a:ext cx="977900" cy="20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8" name="TextBox 47">
            <a:extLst>
              <a:ext uri="{FF2B5EF4-FFF2-40B4-BE49-F238E27FC236}">
                <a16:creationId xmlns:a16="http://schemas.microsoft.com/office/drawing/2014/main" id="{C29AC3CA-4B49-B1F2-C82C-684BDBCE897C}"/>
              </a:ext>
            </a:extLst>
          </p:cNvPr>
          <p:cNvSpPr txBox="1"/>
          <p:nvPr/>
        </p:nvSpPr>
        <p:spPr>
          <a:xfrm>
            <a:off x="6865144" y="2357113"/>
            <a:ext cx="5223392" cy="3323987"/>
          </a:xfrm>
          <a:prstGeom prst="rect">
            <a:avLst/>
          </a:prstGeom>
          <a:noFill/>
        </p:spPr>
        <p:txBody>
          <a:bodyPr wrap="square">
            <a:spAutoFit/>
          </a:bodyPr>
          <a:lstStyle/>
          <a:p>
            <a:pPr marL="270510"/>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where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and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are constants to be found,</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endParaRPr lang="en-GB" sz="1400" kern="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find the time taken for the depth of the water to decrease to 1.2 m. Give your answer</a:t>
            </a:r>
            <a:r>
              <a:rPr lang="en-GB" sz="1400" kern="100" dirty="0">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 hours and minutes, to the nearest 	minute.</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In the long term, the water level in the tank falls to the same height as the hole.</a:t>
            </a:r>
          </a:p>
          <a:p>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(c)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Find, according to the model, the height of the hole from the 	bottom of the tank.</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tabLst>
                <a:tab pos="269875" algn="l"/>
              </a:tabLst>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(2)</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 </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7 is 8 marks)</a:t>
            </a:r>
            <a:endParaRPr lang="en-GB" sz="14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49" name="TextBox 48">
            <a:extLst>
              <a:ext uri="{FF2B5EF4-FFF2-40B4-BE49-F238E27FC236}">
                <a16:creationId xmlns:a16="http://schemas.microsoft.com/office/drawing/2014/main" id="{02336647-F306-2B6B-D752-2EE19B5F2725}"/>
              </a:ext>
            </a:extLst>
          </p:cNvPr>
          <p:cNvSpPr txBox="1"/>
          <p:nvPr/>
        </p:nvSpPr>
        <p:spPr>
          <a:xfrm>
            <a:off x="6865144" y="1056843"/>
            <a:ext cx="5223392" cy="4975987"/>
          </a:xfrm>
          <a:prstGeom prst="rect">
            <a:avLst/>
          </a:prstGeom>
          <a:noFill/>
          <a:ln w="25400">
            <a:solidFill>
              <a:srgbClr val="92D050"/>
            </a:solidFill>
          </a:ln>
        </p:spPr>
        <p:txBody>
          <a:bodyPr wrap="square" rtlCol="0">
            <a:spAutoFit/>
          </a:bodyPr>
          <a:lstStyle/>
          <a:p>
            <a:endParaRPr lang="en-US" dirty="0"/>
          </a:p>
        </p:txBody>
      </p:sp>
    </p:spTree>
    <p:extLst>
      <p:ext uri="{BB962C8B-B14F-4D97-AF65-F5344CB8AC3E}">
        <p14:creationId xmlns:p14="http://schemas.microsoft.com/office/powerpoint/2010/main" val="21143868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1F34-F4B6-E3F5-26B0-7086822E37C0}"/>
              </a:ext>
            </a:extLst>
          </p:cNvPr>
          <p:cNvSpPr>
            <a:spLocks noGrp="1"/>
          </p:cNvSpPr>
          <p:nvPr>
            <p:ph type="title"/>
          </p:nvPr>
        </p:nvSpPr>
        <p:spPr/>
        <p:txBody>
          <a:bodyPr/>
          <a:lstStyle/>
          <a:p>
            <a:r>
              <a:rPr lang="en-US" dirty="0"/>
              <a:t>Question 15 and Mark Scheme</a:t>
            </a:r>
          </a:p>
        </p:txBody>
      </p:sp>
      <p:pic>
        <p:nvPicPr>
          <p:cNvPr id="5" name="Picture 4" descr="A paper with mathematical equations&#10;&#10;Description automatically generated">
            <a:extLst>
              <a:ext uri="{FF2B5EF4-FFF2-40B4-BE49-F238E27FC236}">
                <a16:creationId xmlns:a16="http://schemas.microsoft.com/office/drawing/2014/main" id="{522C3436-FC4C-A2A2-D4A5-2C0795BD103C}"/>
              </a:ext>
            </a:extLst>
          </p:cNvPr>
          <p:cNvPicPr>
            <a:picLocks noChangeAspect="1"/>
          </p:cNvPicPr>
          <p:nvPr/>
        </p:nvPicPr>
        <p:blipFill>
          <a:blip r:embed="rId2"/>
          <a:stretch>
            <a:fillRect/>
          </a:stretch>
        </p:blipFill>
        <p:spPr>
          <a:xfrm>
            <a:off x="930319" y="1219273"/>
            <a:ext cx="4703173" cy="5537605"/>
          </a:xfrm>
          <a:prstGeom prst="rect">
            <a:avLst/>
          </a:prstGeom>
          <a:ln w="25400">
            <a:solidFill>
              <a:srgbClr val="CAD200"/>
            </a:solidFill>
          </a:ln>
        </p:spPr>
      </p:pic>
      <p:pic>
        <p:nvPicPr>
          <p:cNvPr id="7" name="Picture 6" descr="A white paper with black text and numbers&#10;&#10;Description automatically generated">
            <a:extLst>
              <a:ext uri="{FF2B5EF4-FFF2-40B4-BE49-F238E27FC236}">
                <a16:creationId xmlns:a16="http://schemas.microsoft.com/office/drawing/2014/main" id="{6DADB939-1465-7BCB-1A61-9D6B6EA2C9D7}"/>
              </a:ext>
            </a:extLst>
          </p:cNvPr>
          <p:cNvPicPr>
            <a:picLocks noChangeAspect="1"/>
          </p:cNvPicPr>
          <p:nvPr/>
        </p:nvPicPr>
        <p:blipFill>
          <a:blip r:embed="rId3"/>
          <a:stretch>
            <a:fillRect/>
          </a:stretch>
        </p:blipFill>
        <p:spPr>
          <a:xfrm>
            <a:off x="6096000" y="1745370"/>
            <a:ext cx="5628187" cy="3590251"/>
          </a:xfrm>
          <a:prstGeom prst="rect">
            <a:avLst/>
          </a:prstGeom>
          <a:ln w="25400">
            <a:solidFill>
              <a:srgbClr val="CAD200"/>
            </a:solidFill>
          </a:ln>
        </p:spPr>
      </p:pic>
      <p:sp>
        <p:nvSpPr>
          <p:cNvPr id="8" name="Rectangle: Rounded Corners 3">
            <a:hlinkClick r:id="rId4" action="ppaction://hlinksldjump"/>
            <a:extLst>
              <a:ext uri="{FF2B5EF4-FFF2-40B4-BE49-F238E27FC236}">
                <a16:creationId xmlns:a16="http://schemas.microsoft.com/office/drawing/2014/main" id="{03F459B6-9F59-BDC2-9767-5A396C9287B7}"/>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8212590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B5C0DF6A-800E-5912-F596-426583B1DC8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78EADF25-6382-8B43-DDEB-B25CBBE7E625}"/>
              </a:ext>
            </a:extLst>
          </p:cNvPr>
          <p:cNvGraphicFramePr>
            <a:graphicFrameLocks noGrp="1"/>
          </p:cNvGraphicFramePr>
          <p:nvPr>
            <p:extLst>
              <p:ext uri="{D42A27DB-BD31-4B8C-83A1-F6EECF244321}">
                <p14:modId xmlns:p14="http://schemas.microsoft.com/office/powerpoint/2010/main" val="2253318870"/>
              </p:ext>
            </p:extLst>
          </p:nvPr>
        </p:nvGraphicFramePr>
        <p:xfrm>
          <a:off x="3761689" y="555739"/>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8" name="Picture 7">
            <a:extLst>
              <a:ext uri="{FF2B5EF4-FFF2-40B4-BE49-F238E27FC236}">
                <a16:creationId xmlns:a16="http://schemas.microsoft.com/office/drawing/2014/main" id="{F8EE40B7-2D94-C40D-DCA2-761D36A4544C}"/>
              </a:ext>
            </a:extLst>
          </p:cNvPr>
          <p:cNvPicPr>
            <a:picLocks noChangeAspect="1"/>
          </p:cNvPicPr>
          <p:nvPr/>
        </p:nvPicPr>
        <p:blipFill>
          <a:blip r:embed="rId3"/>
          <a:stretch>
            <a:fillRect/>
          </a:stretch>
        </p:blipFill>
        <p:spPr>
          <a:xfrm>
            <a:off x="3809008" y="555739"/>
            <a:ext cx="314476" cy="330200"/>
          </a:xfrm>
          <a:prstGeom prst="rect">
            <a:avLst/>
          </a:prstGeom>
        </p:spPr>
      </p:pic>
      <p:pic>
        <p:nvPicPr>
          <p:cNvPr id="10" name="Picture 9" descr="A close-up of a math problem&#10;&#10;Description automatically generated">
            <a:extLst>
              <a:ext uri="{FF2B5EF4-FFF2-40B4-BE49-F238E27FC236}">
                <a16:creationId xmlns:a16="http://schemas.microsoft.com/office/drawing/2014/main" id="{0854F036-8BE0-24E0-B463-99B5093DD0D0}"/>
              </a:ext>
            </a:extLst>
          </p:cNvPr>
          <p:cNvPicPr>
            <a:picLocks noChangeAspect="1"/>
          </p:cNvPicPr>
          <p:nvPr/>
        </p:nvPicPr>
        <p:blipFill>
          <a:blip r:embed="rId4"/>
          <a:stretch>
            <a:fillRect/>
          </a:stretch>
        </p:blipFill>
        <p:spPr>
          <a:xfrm>
            <a:off x="3809008" y="1196368"/>
            <a:ext cx="2645958" cy="1955394"/>
          </a:xfrm>
          <a:prstGeom prst="rect">
            <a:avLst/>
          </a:prstGeom>
        </p:spPr>
      </p:pic>
      <p:pic>
        <p:nvPicPr>
          <p:cNvPr id="11" name="Picture 10" descr="A paper with mathematical equations&#10;&#10;Description automatically generated">
            <a:extLst>
              <a:ext uri="{FF2B5EF4-FFF2-40B4-BE49-F238E27FC236}">
                <a16:creationId xmlns:a16="http://schemas.microsoft.com/office/drawing/2014/main" id="{AF997E3C-33E3-9A53-4A73-BDFCFE804F32}"/>
              </a:ext>
            </a:extLst>
          </p:cNvPr>
          <p:cNvPicPr>
            <a:picLocks noChangeAspect="1"/>
          </p:cNvPicPr>
          <p:nvPr/>
        </p:nvPicPr>
        <p:blipFill>
          <a:blip r:embed="rId5"/>
          <a:stretch>
            <a:fillRect/>
          </a:stretch>
        </p:blipFill>
        <p:spPr>
          <a:xfrm>
            <a:off x="161311" y="526285"/>
            <a:ext cx="3321265" cy="3910520"/>
          </a:xfrm>
          <a:prstGeom prst="rect">
            <a:avLst/>
          </a:prstGeom>
          <a:ln w="25400">
            <a:solidFill>
              <a:srgbClr val="CAD200"/>
            </a:solidFill>
          </a:ln>
        </p:spPr>
      </p:pic>
      <p:pic>
        <p:nvPicPr>
          <p:cNvPr id="13" name="Picture 12" descr="A close up of a text&#10;&#10;Description automatically generated">
            <a:extLst>
              <a:ext uri="{FF2B5EF4-FFF2-40B4-BE49-F238E27FC236}">
                <a16:creationId xmlns:a16="http://schemas.microsoft.com/office/drawing/2014/main" id="{73B8AC85-D483-FAEC-13AF-6D9D1470AED9}"/>
              </a:ext>
            </a:extLst>
          </p:cNvPr>
          <p:cNvPicPr>
            <a:picLocks noChangeAspect="1"/>
          </p:cNvPicPr>
          <p:nvPr/>
        </p:nvPicPr>
        <p:blipFill>
          <a:blip r:embed="rId6"/>
          <a:stretch>
            <a:fillRect/>
          </a:stretch>
        </p:blipFill>
        <p:spPr>
          <a:xfrm>
            <a:off x="3761689" y="3215803"/>
            <a:ext cx="3600378" cy="679376"/>
          </a:xfrm>
          <a:prstGeom prst="rect">
            <a:avLst/>
          </a:prstGeom>
        </p:spPr>
      </p:pic>
      <p:pic>
        <p:nvPicPr>
          <p:cNvPr id="15" name="Picture 14" descr="A math equations on a piece of paper&#10;&#10;Description automatically generated">
            <a:extLst>
              <a:ext uri="{FF2B5EF4-FFF2-40B4-BE49-F238E27FC236}">
                <a16:creationId xmlns:a16="http://schemas.microsoft.com/office/drawing/2014/main" id="{1DEDF570-9DBA-DDB7-7660-C8A4A32E45D7}"/>
              </a:ext>
            </a:extLst>
          </p:cNvPr>
          <p:cNvPicPr>
            <a:picLocks noChangeAspect="1"/>
          </p:cNvPicPr>
          <p:nvPr/>
        </p:nvPicPr>
        <p:blipFill>
          <a:blip r:embed="rId7"/>
          <a:stretch>
            <a:fillRect/>
          </a:stretch>
        </p:blipFill>
        <p:spPr>
          <a:xfrm>
            <a:off x="3986033" y="3797551"/>
            <a:ext cx="3059827" cy="1435930"/>
          </a:xfrm>
          <a:prstGeom prst="rect">
            <a:avLst/>
          </a:prstGeom>
        </p:spPr>
      </p:pic>
      <p:pic>
        <p:nvPicPr>
          <p:cNvPr id="17" name="Picture 16" descr="A close-up of a paper with writing on it&#10;&#10;Description automatically generated">
            <a:extLst>
              <a:ext uri="{FF2B5EF4-FFF2-40B4-BE49-F238E27FC236}">
                <a16:creationId xmlns:a16="http://schemas.microsoft.com/office/drawing/2014/main" id="{1D03A501-B0A9-0864-653B-A5F5A674FCDB}"/>
              </a:ext>
            </a:extLst>
          </p:cNvPr>
          <p:cNvPicPr>
            <a:picLocks noChangeAspect="1"/>
          </p:cNvPicPr>
          <p:nvPr/>
        </p:nvPicPr>
        <p:blipFill>
          <a:blip r:embed="rId8"/>
          <a:stretch>
            <a:fillRect/>
          </a:stretch>
        </p:blipFill>
        <p:spPr>
          <a:xfrm>
            <a:off x="8489408" y="1196368"/>
            <a:ext cx="2471954" cy="3543300"/>
          </a:xfrm>
          <a:prstGeom prst="rect">
            <a:avLst/>
          </a:prstGeom>
        </p:spPr>
      </p:pic>
      <p:pic>
        <p:nvPicPr>
          <p:cNvPr id="19" name="Picture 18" descr="A close-up of a math problem&#10;&#10;Description automatically generated">
            <a:extLst>
              <a:ext uri="{FF2B5EF4-FFF2-40B4-BE49-F238E27FC236}">
                <a16:creationId xmlns:a16="http://schemas.microsoft.com/office/drawing/2014/main" id="{7B8AB540-CD18-58C1-B089-9A5256832AC0}"/>
              </a:ext>
            </a:extLst>
          </p:cNvPr>
          <p:cNvPicPr>
            <a:picLocks noChangeAspect="1"/>
          </p:cNvPicPr>
          <p:nvPr/>
        </p:nvPicPr>
        <p:blipFill>
          <a:blip r:embed="rId9"/>
          <a:stretch>
            <a:fillRect/>
          </a:stretch>
        </p:blipFill>
        <p:spPr>
          <a:xfrm>
            <a:off x="8430313" y="4696432"/>
            <a:ext cx="3273205" cy="965200"/>
          </a:xfrm>
          <a:prstGeom prst="rect">
            <a:avLst/>
          </a:prstGeom>
        </p:spPr>
      </p:pic>
      <p:sp>
        <p:nvSpPr>
          <p:cNvPr id="20" name="TextBox 19">
            <a:extLst>
              <a:ext uri="{FF2B5EF4-FFF2-40B4-BE49-F238E27FC236}">
                <a16:creationId xmlns:a16="http://schemas.microsoft.com/office/drawing/2014/main" id="{38B8F6F5-57D1-F721-32B6-50BCC62B4526}"/>
              </a:ext>
            </a:extLst>
          </p:cNvPr>
          <p:cNvSpPr txBox="1"/>
          <p:nvPr/>
        </p:nvSpPr>
        <p:spPr>
          <a:xfrm>
            <a:off x="161311" y="4696432"/>
            <a:ext cx="3600378"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i) </a:t>
            </a:r>
          </a:p>
          <a:p>
            <a:r>
              <a:rPr lang="en-GB" sz="1500" dirty="0"/>
              <a:t>M1: Attempts to find the value of the discriminant.</a:t>
            </a:r>
          </a:p>
        </p:txBody>
      </p:sp>
      <p:sp>
        <p:nvSpPr>
          <p:cNvPr id="21" name="Rectangle: Rounded Corners 26">
            <a:extLst>
              <a:ext uri="{FF2B5EF4-FFF2-40B4-BE49-F238E27FC236}">
                <a16:creationId xmlns:a16="http://schemas.microsoft.com/office/drawing/2014/main" id="{E834B584-6230-4A95-8B84-3B51DCD66A83}"/>
              </a:ext>
            </a:extLst>
          </p:cNvPr>
          <p:cNvSpPr/>
          <p:nvPr/>
        </p:nvSpPr>
        <p:spPr>
          <a:xfrm>
            <a:off x="5935289" y="146612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3" name="TextBox 22">
            <a:extLst>
              <a:ext uri="{FF2B5EF4-FFF2-40B4-BE49-F238E27FC236}">
                <a16:creationId xmlns:a16="http://schemas.microsoft.com/office/drawing/2014/main" id="{8B2E1874-842E-167C-9E07-FA21C78A22B3}"/>
              </a:ext>
            </a:extLst>
          </p:cNvPr>
          <p:cNvSpPr txBox="1"/>
          <p:nvPr/>
        </p:nvSpPr>
        <p:spPr>
          <a:xfrm>
            <a:off x="161311" y="5617720"/>
            <a:ext cx="3884145" cy="784830"/>
          </a:xfrm>
          <a:prstGeom prst="rect">
            <a:avLst/>
          </a:prstGeom>
          <a:solidFill>
            <a:schemeClr val="accent2">
              <a:lumMod val="20000"/>
              <a:lumOff val="80000"/>
            </a:schemeClr>
          </a:solidFill>
        </p:spPr>
        <p:txBody>
          <a:bodyPr wrap="square" rtlCol="0">
            <a:spAutoFit/>
          </a:bodyPr>
          <a:lstStyle/>
          <a:p>
            <a:r>
              <a:rPr lang="en-GB" sz="1500" dirty="0"/>
              <a:t>A0*: Does not conclude that </a:t>
            </a:r>
            <a:r>
              <a:rPr lang="en-GB" sz="1500" i="1" dirty="0"/>
              <a:t>k</a:t>
            </a:r>
            <a:r>
              <a:rPr lang="en-GB" sz="1500" baseline="30000" dirty="0"/>
              <a:t>2</a:t>
            </a:r>
            <a:r>
              <a:rPr lang="en-GB" sz="1500" dirty="0"/>
              <a:t>-4</a:t>
            </a:r>
            <a:r>
              <a:rPr lang="en-GB" sz="1500" i="1" dirty="0"/>
              <a:t>k</a:t>
            </a:r>
            <a:r>
              <a:rPr lang="en-GB" sz="1500" dirty="0"/>
              <a:t>+5 is always positive (or hence proven) with sufficient justification (e.g. </a:t>
            </a:r>
            <a:r>
              <a:rPr lang="en-GB" sz="1500" i="1" dirty="0"/>
              <a:t>a</a:t>
            </a:r>
            <a:r>
              <a:rPr lang="en-GB" sz="1500" dirty="0"/>
              <a:t> &gt; 0) to complete the proof </a:t>
            </a:r>
          </a:p>
        </p:txBody>
      </p:sp>
      <p:sp>
        <p:nvSpPr>
          <p:cNvPr id="24" name="Rectangle: Rounded Corners 26">
            <a:extLst>
              <a:ext uri="{FF2B5EF4-FFF2-40B4-BE49-F238E27FC236}">
                <a16:creationId xmlns:a16="http://schemas.microsoft.com/office/drawing/2014/main" id="{22F3C8B9-A7F1-226D-7254-70352BC89886}"/>
              </a:ext>
            </a:extLst>
          </p:cNvPr>
          <p:cNvSpPr/>
          <p:nvPr/>
        </p:nvSpPr>
        <p:spPr>
          <a:xfrm>
            <a:off x="5881124" y="2832384"/>
            <a:ext cx="573842" cy="41700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7" name="Rectangle: Rounded Corners 6">
            <a:extLst>
              <a:ext uri="{FF2B5EF4-FFF2-40B4-BE49-F238E27FC236}">
                <a16:creationId xmlns:a16="http://schemas.microsoft.com/office/drawing/2014/main" id="{507E1240-F4BA-F25F-7275-A7EA3638DD8C}"/>
              </a:ext>
            </a:extLst>
          </p:cNvPr>
          <p:cNvSpPr/>
          <p:nvPr/>
        </p:nvSpPr>
        <p:spPr>
          <a:xfrm>
            <a:off x="6543312" y="19517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8" name="TextBox 27">
            <a:extLst>
              <a:ext uri="{FF2B5EF4-FFF2-40B4-BE49-F238E27FC236}">
                <a16:creationId xmlns:a16="http://schemas.microsoft.com/office/drawing/2014/main" id="{7E010342-CE04-6D7B-3A0E-C74440B792CA}"/>
              </a:ext>
            </a:extLst>
          </p:cNvPr>
          <p:cNvSpPr txBox="1"/>
          <p:nvPr/>
        </p:nvSpPr>
        <p:spPr>
          <a:xfrm>
            <a:off x="4145138" y="5391880"/>
            <a:ext cx="2398174" cy="1292662"/>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ii) </a:t>
            </a:r>
          </a:p>
          <a:p>
            <a:r>
              <a:rPr lang="en-GB" sz="1500" dirty="0"/>
              <a:t>M0: Any attempt to solve the given simultaneous equations does not score any marks on its own</a:t>
            </a:r>
            <a:r>
              <a:rPr lang="en-GB" dirty="0"/>
              <a:t>.</a:t>
            </a:r>
          </a:p>
        </p:txBody>
      </p:sp>
      <p:sp>
        <p:nvSpPr>
          <p:cNvPr id="30" name="Rectangle: Rounded Corners 26">
            <a:extLst>
              <a:ext uri="{FF2B5EF4-FFF2-40B4-BE49-F238E27FC236}">
                <a16:creationId xmlns:a16="http://schemas.microsoft.com/office/drawing/2014/main" id="{40B972B1-BAA8-4633-F7F1-10FADA13D8E4}"/>
              </a:ext>
            </a:extLst>
          </p:cNvPr>
          <p:cNvSpPr/>
          <p:nvPr/>
        </p:nvSpPr>
        <p:spPr>
          <a:xfrm>
            <a:off x="5515946" y="470386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1" name="TextBox 30">
            <a:extLst>
              <a:ext uri="{FF2B5EF4-FFF2-40B4-BE49-F238E27FC236}">
                <a16:creationId xmlns:a16="http://schemas.microsoft.com/office/drawing/2014/main" id="{C96E3B2B-A993-803E-93C7-3950616C849D}"/>
              </a:ext>
            </a:extLst>
          </p:cNvPr>
          <p:cNvSpPr txBox="1"/>
          <p:nvPr/>
        </p:nvSpPr>
        <p:spPr>
          <a:xfrm>
            <a:off x="6765047" y="6126464"/>
            <a:ext cx="3182862" cy="323165"/>
          </a:xfrm>
          <a:prstGeom prst="rect">
            <a:avLst/>
          </a:prstGeom>
          <a:solidFill>
            <a:schemeClr val="accent2">
              <a:lumMod val="20000"/>
              <a:lumOff val="80000"/>
            </a:schemeClr>
          </a:solidFill>
        </p:spPr>
        <p:txBody>
          <a:bodyPr wrap="square" rtlCol="0">
            <a:spAutoFit/>
          </a:bodyPr>
          <a:lstStyle/>
          <a:p>
            <a:r>
              <a:rPr lang="en-GB" sz="1500" dirty="0"/>
              <a:t>dM0 ddM0 A0: Follows M0. </a:t>
            </a:r>
          </a:p>
        </p:txBody>
      </p:sp>
      <p:sp>
        <p:nvSpPr>
          <p:cNvPr id="32" name="Rectangle: Rounded Corners 26">
            <a:extLst>
              <a:ext uri="{FF2B5EF4-FFF2-40B4-BE49-F238E27FC236}">
                <a16:creationId xmlns:a16="http://schemas.microsoft.com/office/drawing/2014/main" id="{A5C3C3B7-668C-DDF5-0436-F328C4439FE8}"/>
              </a:ext>
            </a:extLst>
          </p:cNvPr>
          <p:cNvSpPr/>
          <p:nvPr/>
        </p:nvSpPr>
        <p:spPr>
          <a:xfrm>
            <a:off x="10554034" y="3023093"/>
            <a:ext cx="1149484" cy="452593"/>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dM0ddM0A0</a:t>
            </a:r>
          </a:p>
        </p:txBody>
      </p:sp>
      <p:sp>
        <p:nvSpPr>
          <p:cNvPr id="33" name="Rectangle: Rounded Corners 6">
            <a:extLst>
              <a:ext uri="{FF2B5EF4-FFF2-40B4-BE49-F238E27FC236}">
                <a16:creationId xmlns:a16="http://schemas.microsoft.com/office/drawing/2014/main" id="{66867C1F-2A13-530D-8C47-F8D466928221}"/>
              </a:ext>
            </a:extLst>
          </p:cNvPr>
          <p:cNvSpPr/>
          <p:nvPr/>
        </p:nvSpPr>
        <p:spPr>
          <a:xfrm>
            <a:off x="7423190" y="401491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0/4</a:t>
            </a:r>
          </a:p>
        </p:txBody>
      </p:sp>
      <p:sp>
        <p:nvSpPr>
          <p:cNvPr id="34" name="Rectangle: Rounded Corners 6">
            <a:extLst>
              <a:ext uri="{FF2B5EF4-FFF2-40B4-BE49-F238E27FC236}">
                <a16:creationId xmlns:a16="http://schemas.microsoft.com/office/drawing/2014/main" id="{FEF944A0-D759-5512-A7AA-5CDA52C89B23}"/>
              </a:ext>
            </a:extLst>
          </p:cNvPr>
          <p:cNvSpPr/>
          <p:nvPr/>
        </p:nvSpPr>
        <p:spPr>
          <a:xfrm>
            <a:off x="10923302" y="587725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1/6</a:t>
            </a:r>
          </a:p>
        </p:txBody>
      </p:sp>
    </p:spTree>
    <p:extLst>
      <p:ext uri="{BB962C8B-B14F-4D97-AF65-F5344CB8AC3E}">
        <p14:creationId xmlns:p14="http://schemas.microsoft.com/office/powerpoint/2010/main" val="99147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P spid="24" grpId="0" animBg="1"/>
      <p:bldP spid="27" grpId="0" animBg="1"/>
      <p:bldP spid="28" grpId="0" animBg="1"/>
      <p:bldP spid="30" grpId="0" animBg="1"/>
      <p:bldP spid="31" grpId="0" animBg="1"/>
      <p:bldP spid="32" grpId="0" animBg="1"/>
      <p:bldP spid="33" grpId="0" animBg="1"/>
      <p:bldP spid="3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up of a notebook&#10;&#10;Description automatically generated">
            <a:extLst>
              <a:ext uri="{FF2B5EF4-FFF2-40B4-BE49-F238E27FC236}">
                <a16:creationId xmlns:a16="http://schemas.microsoft.com/office/drawing/2014/main" id="{A5949A96-64CA-9DAF-1E0C-1C1FCCD70E1C}"/>
              </a:ext>
            </a:extLst>
          </p:cNvPr>
          <p:cNvPicPr>
            <a:picLocks noChangeAspect="1"/>
          </p:cNvPicPr>
          <p:nvPr/>
        </p:nvPicPr>
        <p:blipFill>
          <a:blip r:embed="rId2"/>
          <a:stretch>
            <a:fillRect/>
          </a:stretch>
        </p:blipFill>
        <p:spPr>
          <a:xfrm>
            <a:off x="8122834" y="293720"/>
            <a:ext cx="3733800" cy="4292600"/>
          </a:xfrm>
          <a:prstGeom prst="rect">
            <a:avLst/>
          </a:prstGeom>
        </p:spPr>
      </p:pic>
      <p:sp>
        <p:nvSpPr>
          <p:cNvPr id="4" name="Rectangle: Rounded Corners 3">
            <a:hlinkClick r:id="rId3" action="ppaction://hlinksldjump"/>
            <a:extLst>
              <a:ext uri="{FF2B5EF4-FFF2-40B4-BE49-F238E27FC236}">
                <a16:creationId xmlns:a16="http://schemas.microsoft.com/office/drawing/2014/main" id="{B5C0DF6A-800E-5912-F596-426583B1DC8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78EADF25-6382-8B43-DDEB-B25CBBE7E625}"/>
              </a:ext>
            </a:extLst>
          </p:cNvPr>
          <p:cNvGraphicFramePr>
            <a:graphicFrameLocks noGrp="1"/>
          </p:cNvGraphicFramePr>
          <p:nvPr>
            <p:extLst>
              <p:ext uri="{D42A27DB-BD31-4B8C-83A1-F6EECF244321}">
                <p14:modId xmlns:p14="http://schemas.microsoft.com/office/powerpoint/2010/main" val="3825991853"/>
              </p:ext>
            </p:extLst>
          </p:nvPr>
        </p:nvGraphicFramePr>
        <p:xfrm>
          <a:off x="3761689" y="284107"/>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8" name="Picture 7">
            <a:extLst>
              <a:ext uri="{FF2B5EF4-FFF2-40B4-BE49-F238E27FC236}">
                <a16:creationId xmlns:a16="http://schemas.microsoft.com/office/drawing/2014/main" id="{F8EE40B7-2D94-C40D-DCA2-761D36A4544C}"/>
              </a:ext>
            </a:extLst>
          </p:cNvPr>
          <p:cNvPicPr>
            <a:picLocks noChangeAspect="1"/>
          </p:cNvPicPr>
          <p:nvPr/>
        </p:nvPicPr>
        <p:blipFill>
          <a:blip r:embed="rId4"/>
          <a:stretch>
            <a:fillRect/>
          </a:stretch>
        </p:blipFill>
        <p:spPr>
          <a:xfrm>
            <a:off x="3809008" y="284107"/>
            <a:ext cx="314476" cy="330200"/>
          </a:xfrm>
          <a:prstGeom prst="rect">
            <a:avLst/>
          </a:prstGeom>
        </p:spPr>
      </p:pic>
      <p:pic>
        <p:nvPicPr>
          <p:cNvPr id="11" name="Picture 10" descr="A paper with mathematical equations&#10;&#10;Description automatically generated">
            <a:extLst>
              <a:ext uri="{FF2B5EF4-FFF2-40B4-BE49-F238E27FC236}">
                <a16:creationId xmlns:a16="http://schemas.microsoft.com/office/drawing/2014/main" id="{AF997E3C-33E3-9A53-4A73-BDFCFE804F32}"/>
              </a:ext>
            </a:extLst>
          </p:cNvPr>
          <p:cNvPicPr>
            <a:picLocks noChangeAspect="1"/>
          </p:cNvPicPr>
          <p:nvPr/>
        </p:nvPicPr>
        <p:blipFill>
          <a:blip r:embed="rId5"/>
          <a:stretch>
            <a:fillRect/>
          </a:stretch>
        </p:blipFill>
        <p:spPr>
          <a:xfrm>
            <a:off x="161311" y="526285"/>
            <a:ext cx="3321265" cy="3910520"/>
          </a:xfrm>
          <a:prstGeom prst="rect">
            <a:avLst/>
          </a:prstGeom>
          <a:ln w="25400">
            <a:solidFill>
              <a:srgbClr val="CAD200"/>
            </a:solidFill>
          </a:ln>
        </p:spPr>
      </p:pic>
      <p:pic>
        <p:nvPicPr>
          <p:cNvPr id="7" name="Picture 6" descr="A paper with writing on it&#10;&#10;Description automatically generated">
            <a:extLst>
              <a:ext uri="{FF2B5EF4-FFF2-40B4-BE49-F238E27FC236}">
                <a16:creationId xmlns:a16="http://schemas.microsoft.com/office/drawing/2014/main" id="{B5514668-B2EE-B9CF-1041-25128F4278B1}"/>
              </a:ext>
            </a:extLst>
          </p:cNvPr>
          <p:cNvPicPr>
            <a:picLocks noChangeAspect="1"/>
          </p:cNvPicPr>
          <p:nvPr/>
        </p:nvPicPr>
        <p:blipFill>
          <a:blip r:embed="rId6"/>
          <a:stretch>
            <a:fillRect/>
          </a:stretch>
        </p:blipFill>
        <p:spPr>
          <a:xfrm>
            <a:off x="3887557" y="773395"/>
            <a:ext cx="2853120" cy="3416300"/>
          </a:xfrm>
          <a:prstGeom prst="rect">
            <a:avLst/>
          </a:prstGeom>
        </p:spPr>
      </p:pic>
      <p:sp>
        <p:nvSpPr>
          <p:cNvPr id="14" name="TextBox 13">
            <a:extLst>
              <a:ext uri="{FF2B5EF4-FFF2-40B4-BE49-F238E27FC236}">
                <a16:creationId xmlns:a16="http://schemas.microsoft.com/office/drawing/2014/main" id="{9E4C1EC3-0CA3-7861-D667-F61B6BB2BC22}"/>
              </a:ext>
            </a:extLst>
          </p:cNvPr>
          <p:cNvSpPr txBox="1"/>
          <p:nvPr/>
        </p:nvSpPr>
        <p:spPr>
          <a:xfrm>
            <a:off x="161311" y="4696432"/>
            <a:ext cx="3165549"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i) </a:t>
            </a:r>
          </a:p>
          <a:p>
            <a:r>
              <a:rPr lang="en-GB" sz="1500" dirty="0"/>
              <a:t>M1: Attempts to complete the square (correctly in this case)</a:t>
            </a:r>
          </a:p>
        </p:txBody>
      </p:sp>
      <p:sp>
        <p:nvSpPr>
          <p:cNvPr id="16" name="Rectangle: Rounded Corners 26">
            <a:extLst>
              <a:ext uri="{FF2B5EF4-FFF2-40B4-BE49-F238E27FC236}">
                <a16:creationId xmlns:a16="http://schemas.microsoft.com/office/drawing/2014/main" id="{1AB0222D-915E-37AB-C837-AC36FF4C02A1}"/>
              </a:ext>
            </a:extLst>
          </p:cNvPr>
          <p:cNvSpPr/>
          <p:nvPr/>
        </p:nvSpPr>
        <p:spPr>
          <a:xfrm>
            <a:off x="4985462" y="8603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174256DE-6AE1-2109-FF36-626C5F774457}"/>
              </a:ext>
            </a:extLst>
          </p:cNvPr>
          <p:cNvSpPr txBox="1"/>
          <p:nvPr/>
        </p:nvSpPr>
        <p:spPr>
          <a:xfrm>
            <a:off x="161311" y="5617720"/>
            <a:ext cx="3165549" cy="784830"/>
          </a:xfrm>
          <a:prstGeom prst="rect">
            <a:avLst/>
          </a:prstGeom>
          <a:solidFill>
            <a:schemeClr val="accent2">
              <a:lumMod val="20000"/>
              <a:lumOff val="80000"/>
            </a:schemeClr>
          </a:solidFill>
        </p:spPr>
        <p:txBody>
          <a:bodyPr wrap="square" rtlCol="0">
            <a:spAutoFit/>
          </a:bodyPr>
          <a:lstStyle/>
          <a:p>
            <a:r>
              <a:rPr lang="en-GB" sz="1500" dirty="0"/>
              <a:t>A0*: Error in their reasoning "a square number is always positive" is not correct as it may be zero</a:t>
            </a:r>
          </a:p>
        </p:txBody>
      </p:sp>
      <p:sp>
        <p:nvSpPr>
          <p:cNvPr id="22" name="Rectangle: Rounded Corners 26">
            <a:extLst>
              <a:ext uri="{FF2B5EF4-FFF2-40B4-BE49-F238E27FC236}">
                <a16:creationId xmlns:a16="http://schemas.microsoft.com/office/drawing/2014/main" id="{DF264A11-E1E5-1308-4747-F9AB36783691}"/>
              </a:ext>
            </a:extLst>
          </p:cNvPr>
          <p:cNvSpPr/>
          <p:nvPr/>
        </p:nvSpPr>
        <p:spPr>
          <a:xfrm>
            <a:off x="3826862" y="2190752"/>
            <a:ext cx="573842" cy="41700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5" name="Rectangle: Rounded Corners 6">
            <a:extLst>
              <a:ext uri="{FF2B5EF4-FFF2-40B4-BE49-F238E27FC236}">
                <a16:creationId xmlns:a16="http://schemas.microsoft.com/office/drawing/2014/main" id="{BE76F146-4DA2-ED1D-10C0-EF29589A823C}"/>
              </a:ext>
            </a:extLst>
          </p:cNvPr>
          <p:cNvSpPr/>
          <p:nvPr/>
        </p:nvSpPr>
        <p:spPr>
          <a:xfrm>
            <a:off x="6399501" y="72083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26" name="TextBox 25">
            <a:extLst>
              <a:ext uri="{FF2B5EF4-FFF2-40B4-BE49-F238E27FC236}">
                <a16:creationId xmlns:a16="http://schemas.microsoft.com/office/drawing/2014/main" id="{6BC49913-5020-1B69-1E70-C29988FFCFE2}"/>
              </a:ext>
            </a:extLst>
          </p:cNvPr>
          <p:cNvSpPr txBox="1"/>
          <p:nvPr/>
        </p:nvSpPr>
        <p:spPr>
          <a:xfrm>
            <a:off x="3526711" y="4250243"/>
            <a:ext cx="3773177" cy="170816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ii) </a:t>
            </a:r>
          </a:p>
          <a:p>
            <a:r>
              <a:rPr lang="en-GB" sz="1500" dirty="0"/>
              <a:t>M1: Attempts to solve one of the 11 possible cases to find a value for </a:t>
            </a:r>
            <a:r>
              <a:rPr lang="en-GB" sz="1500" i="1" dirty="0"/>
              <a:t>x</a:t>
            </a:r>
            <a:r>
              <a:rPr lang="en-GB" sz="1500" dirty="0"/>
              <a:t> or a value for </a:t>
            </a:r>
            <a:r>
              <a:rPr lang="en-GB" sz="1500" i="1" dirty="0"/>
              <a:t>y</a:t>
            </a:r>
            <a:r>
              <a:rPr lang="en-GB" sz="1500" dirty="0"/>
              <a:t> (both in this case). We awarded this first for pair D leading to a value for </a:t>
            </a:r>
            <a:r>
              <a:rPr lang="en-GB" sz="1500" i="1" dirty="0"/>
              <a:t>x</a:t>
            </a:r>
            <a:r>
              <a:rPr lang="en-GB" sz="1500" dirty="0"/>
              <a:t> (or a value for </a:t>
            </a:r>
            <a:r>
              <a:rPr lang="en-GB" sz="1500" i="1" dirty="0"/>
              <a:t>y</a:t>
            </a:r>
            <a:r>
              <a:rPr lang="en-GB" sz="1500" dirty="0"/>
              <a:t>) despite them both being incorrect, i.e., we just require a value</a:t>
            </a:r>
          </a:p>
        </p:txBody>
      </p:sp>
      <p:sp>
        <p:nvSpPr>
          <p:cNvPr id="29" name="Rectangle: Rounded Corners 26">
            <a:extLst>
              <a:ext uri="{FF2B5EF4-FFF2-40B4-BE49-F238E27FC236}">
                <a16:creationId xmlns:a16="http://schemas.microsoft.com/office/drawing/2014/main" id="{EDD09FBA-F5FC-18B1-826D-39377930DD0F}"/>
              </a:ext>
            </a:extLst>
          </p:cNvPr>
          <p:cNvSpPr/>
          <p:nvPr/>
        </p:nvSpPr>
        <p:spPr>
          <a:xfrm>
            <a:off x="6185582"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5" name="TextBox 34">
            <a:extLst>
              <a:ext uri="{FF2B5EF4-FFF2-40B4-BE49-F238E27FC236}">
                <a16:creationId xmlns:a16="http://schemas.microsoft.com/office/drawing/2014/main" id="{D2E016FA-EE10-E6BE-0520-7D79BEEF4915}"/>
              </a:ext>
            </a:extLst>
          </p:cNvPr>
          <p:cNvSpPr txBox="1"/>
          <p:nvPr/>
        </p:nvSpPr>
        <p:spPr>
          <a:xfrm>
            <a:off x="3482576" y="6041426"/>
            <a:ext cx="4484542" cy="784830"/>
          </a:xfrm>
          <a:prstGeom prst="rect">
            <a:avLst/>
          </a:prstGeom>
          <a:solidFill>
            <a:schemeClr val="tx2">
              <a:lumMod val="20000"/>
              <a:lumOff val="80000"/>
            </a:schemeClr>
          </a:solidFill>
        </p:spPr>
        <p:txBody>
          <a:bodyPr wrap="square" rtlCol="0">
            <a:spAutoFit/>
          </a:bodyPr>
          <a:lstStyle/>
          <a:p>
            <a:r>
              <a:rPr lang="en-GB" sz="1500" dirty="0"/>
              <a:t>dM1: Attempts to solve two possible cases with at least one correct value and correctly rejected (</a:t>
            </a:r>
            <a:r>
              <a:rPr lang="en-GB" sz="1500" i="1" dirty="0"/>
              <a:t>A </a:t>
            </a:r>
            <a:r>
              <a:rPr lang="en-GB" sz="1500" dirty="0"/>
              <a:t>and </a:t>
            </a:r>
            <a:r>
              <a:rPr lang="en-GB" sz="1500" i="1" dirty="0"/>
              <a:t>E</a:t>
            </a:r>
            <a:r>
              <a:rPr lang="en-GB" sz="1500" dirty="0"/>
              <a:t> both satisfy this)</a:t>
            </a:r>
          </a:p>
        </p:txBody>
      </p:sp>
      <p:sp>
        <p:nvSpPr>
          <p:cNvPr id="36" name="Rectangle: Rounded Corners 26">
            <a:extLst>
              <a:ext uri="{FF2B5EF4-FFF2-40B4-BE49-F238E27FC236}">
                <a16:creationId xmlns:a16="http://schemas.microsoft.com/office/drawing/2014/main" id="{D248D356-903A-91E9-6F5F-9C7E8FDA4623}"/>
              </a:ext>
            </a:extLst>
          </p:cNvPr>
          <p:cNvSpPr/>
          <p:nvPr/>
        </p:nvSpPr>
        <p:spPr>
          <a:xfrm>
            <a:off x="7800170" y="1774732"/>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7" name="TextBox 36">
            <a:extLst>
              <a:ext uri="{FF2B5EF4-FFF2-40B4-BE49-F238E27FC236}">
                <a16:creationId xmlns:a16="http://schemas.microsoft.com/office/drawing/2014/main" id="{71B26535-70A4-4AFB-B420-D78D3500958B}"/>
              </a:ext>
            </a:extLst>
          </p:cNvPr>
          <p:cNvSpPr txBox="1"/>
          <p:nvPr/>
        </p:nvSpPr>
        <p:spPr>
          <a:xfrm>
            <a:off x="8065569" y="4669343"/>
            <a:ext cx="4019436" cy="1477328"/>
          </a:xfrm>
          <a:prstGeom prst="rect">
            <a:avLst/>
          </a:prstGeom>
          <a:solidFill>
            <a:schemeClr val="accent2">
              <a:lumMod val="20000"/>
              <a:lumOff val="80000"/>
            </a:schemeClr>
          </a:solidFill>
        </p:spPr>
        <p:txBody>
          <a:bodyPr wrap="square" rtlCol="0">
            <a:spAutoFit/>
          </a:bodyPr>
          <a:lstStyle/>
          <a:p>
            <a:r>
              <a:rPr lang="en-GB" sz="1500" dirty="0"/>
              <a:t>ddM0: Does not attempt to solve all 5 pairs (</a:t>
            </a:r>
            <a:r>
              <a:rPr lang="en-GB" sz="1500" i="1" dirty="0"/>
              <a:t>A</a:t>
            </a:r>
            <a:r>
              <a:rPr lang="en-GB" sz="1500" dirty="0"/>
              <a:t>-</a:t>
            </a:r>
            <a:r>
              <a:rPr lang="en-GB" sz="1500" i="1" dirty="0"/>
              <a:t>E</a:t>
            </a:r>
            <a:r>
              <a:rPr lang="en-GB" sz="1500" dirty="0"/>
              <a:t>) of the relevant simultaneous equations with positive right hand side (they deal with </a:t>
            </a:r>
            <a:r>
              <a:rPr lang="en-GB" sz="1500" i="1" dirty="0"/>
              <a:t>A,</a:t>
            </a:r>
            <a:r>
              <a:rPr lang="en-GB" sz="1500" dirty="0"/>
              <a:t> </a:t>
            </a:r>
            <a:r>
              <a:rPr lang="en-GB" sz="1500" i="1" dirty="0"/>
              <a:t>D</a:t>
            </a:r>
            <a:r>
              <a:rPr lang="en-GB" sz="1500" dirty="0"/>
              <a:t> and </a:t>
            </a:r>
            <a:r>
              <a:rPr lang="en-GB" sz="1500" i="1" dirty="0"/>
              <a:t>E</a:t>
            </a:r>
            <a:r>
              <a:rPr lang="en-GB" sz="1500" dirty="0"/>
              <a:t> only) or justify why cases </a:t>
            </a:r>
            <a:r>
              <a:rPr lang="en-GB" sz="1500" i="1" dirty="0"/>
              <a:t>A</a:t>
            </a:r>
            <a:r>
              <a:rPr lang="en-GB" sz="1500" dirty="0"/>
              <a:t> and </a:t>
            </a:r>
            <a:r>
              <a:rPr lang="en-GB" sz="1500" i="1" dirty="0"/>
              <a:t>B</a:t>
            </a:r>
            <a:r>
              <a:rPr lang="en-GB" sz="1500" dirty="0"/>
              <a:t> are the only cases which need checking (and they did not deal with case </a:t>
            </a:r>
            <a:r>
              <a:rPr lang="en-GB" sz="1500" i="1" dirty="0"/>
              <a:t>B</a:t>
            </a:r>
            <a:r>
              <a:rPr lang="en-GB" sz="1500" dirty="0"/>
              <a:t>)</a:t>
            </a:r>
          </a:p>
        </p:txBody>
      </p:sp>
      <p:sp>
        <p:nvSpPr>
          <p:cNvPr id="38" name="Rectangle: Rounded Corners 26">
            <a:extLst>
              <a:ext uri="{FF2B5EF4-FFF2-40B4-BE49-F238E27FC236}">
                <a16:creationId xmlns:a16="http://schemas.microsoft.com/office/drawing/2014/main" id="{F641C92A-CC5D-60EB-880E-F5814A29519F}"/>
              </a:ext>
            </a:extLst>
          </p:cNvPr>
          <p:cNvSpPr/>
          <p:nvPr/>
        </p:nvSpPr>
        <p:spPr>
          <a:xfrm>
            <a:off x="11380935" y="2918270"/>
            <a:ext cx="645328" cy="40590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ddM0</a:t>
            </a:r>
          </a:p>
        </p:txBody>
      </p:sp>
      <p:sp>
        <p:nvSpPr>
          <p:cNvPr id="39" name="Rectangle: Rounded Corners 26">
            <a:extLst>
              <a:ext uri="{FF2B5EF4-FFF2-40B4-BE49-F238E27FC236}">
                <a16:creationId xmlns:a16="http://schemas.microsoft.com/office/drawing/2014/main" id="{55FF58C4-0189-E55B-AF65-65051F786FAC}"/>
              </a:ext>
            </a:extLst>
          </p:cNvPr>
          <p:cNvSpPr/>
          <p:nvPr/>
        </p:nvSpPr>
        <p:spPr>
          <a:xfrm>
            <a:off x="7695461" y="4018971"/>
            <a:ext cx="645328" cy="40590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40" name="TextBox 39">
            <a:extLst>
              <a:ext uri="{FF2B5EF4-FFF2-40B4-BE49-F238E27FC236}">
                <a16:creationId xmlns:a16="http://schemas.microsoft.com/office/drawing/2014/main" id="{D13D075E-4220-C468-7DFF-76901F80D0FD}"/>
              </a:ext>
            </a:extLst>
          </p:cNvPr>
          <p:cNvSpPr txBox="1"/>
          <p:nvPr/>
        </p:nvSpPr>
        <p:spPr>
          <a:xfrm>
            <a:off x="8065569" y="6241115"/>
            <a:ext cx="1855836" cy="323165"/>
          </a:xfrm>
          <a:prstGeom prst="rect">
            <a:avLst/>
          </a:prstGeom>
          <a:solidFill>
            <a:schemeClr val="accent2">
              <a:lumMod val="20000"/>
              <a:lumOff val="80000"/>
            </a:schemeClr>
          </a:solidFill>
        </p:spPr>
        <p:txBody>
          <a:bodyPr wrap="square" rtlCol="0">
            <a:spAutoFit/>
          </a:bodyPr>
          <a:lstStyle/>
          <a:p>
            <a:r>
              <a:rPr lang="en-GB" sz="1500" dirty="0"/>
              <a:t>A0: Follows ddM0 </a:t>
            </a:r>
          </a:p>
        </p:txBody>
      </p:sp>
      <p:sp>
        <p:nvSpPr>
          <p:cNvPr id="41" name="Rectangle: Rounded Corners 6">
            <a:extLst>
              <a:ext uri="{FF2B5EF4-FFF2-40B4-BE49-F238E27FC236}">
                <a16:creationId xmlns:a16="http://schemas.microsoft.com/office/drawing/2014/main" id="{C0551289-23E4-AB97-0E80-2808276AD299}"/>
              </a:ext>
            </a:extLst>
          </p:cNvPr>
          <p:cNvSpPr/>
          <p:nvPr/>
        </p:nvSpPr>
        <p:spPr>
          <a:xfrm>
            <a:off x="10155562" y="29372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42" name="Rectangle: Rounded Corners 6">
            <a:extLst>
              <a:ext uri="{FF2B5EF4-FFF2-40B4-BE49-F238E27FC236}">
                <a16:creationId xmlns:a16="http://schemas.microsoft.com/office/drawing/2014/main" id="{72D739F3-87C8-5C3D-85A0-39E4BEF22B5A}"/>
              </a:ext>
            </a:extLst>
          </p:cNvPr>
          <p:cNvSpPr/>
          <p:nvPr/>
        </p:nvSpPr>
        <p:spPr>
          <a:xfrm>
            <a:off x="6966083" y="320185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spTree>
    <p:extLst>
      <p:ext uri="{BB962C8B-B14F-4D97-AF65-F5344CB8AC3E}">
        <p14:creationId xmlns:p14="http://schemas.microsoft.com/office/powerpoint/2010/main" val="140187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2" grpId="0" animBg="1"/>
      <p:bldP spid="25" grpId="0" animBg="1"/>
      <p:bldP spid="26" grpId="0" animBg="1"/>
      <p:bldP spid="29" grpId="0" animBg="1"/>
      <p:bldP spid="35" grpId="0" animBg="1"/>
      <p:bldP spid="36" grpId="0" animBg="1"/>
      <p:bldP spid="37" grpId="0" animBg="1"/>
      <p:bldP spid="38" grpId="0" animBg="1"/>
      <p:bldP spid="39" grpId="0" animBg="1"/>
      <p:bldP spid="40" grpId="0" animBg="1"/>
      <p:bldP spid="41" grpId="0" animBg="1"/>
      <p:bldP spid="4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hlinkClick r:id="rId2" action="ppaction://hlinksldjump"/>
            <a:extLst>
              <a:ext uri="{FF2B5EF4-FFF2-40B4-BE49-F238E27FC236}">
                <a16:creationId xmlns:a16="http://schemas.microsoft.com/office/drawing/2014/main" id="{B5C0DF6A-800E-5912-F596-426583B1DC8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5" name="Table 4">
            <a:extLst>
              <a:ext uri="{FF2B5EF4-FFF2-40B4-BE49-F238E27FC236}">
                <a16:creationId xmlns:a16="http://schemas.microsoft.com/office/drawing/2014/main" id="{78EADF25-6382-8B43-DDEB-B25CBBE7E625}"/>
              </a:ext>
            </a:extLst>
          </p:cNvPr>
          <p:cNvGraphicFramePr>
            <a:graphicFrameLocks noGrp="1"/>
          </p:cNvGraphicFramePr>
          <p:nvPr>
            <p:extLst>
              <p:ext uri="{D42A27DB-BD31-4B8C-83A1-F6EECF244321}">
                <p14:modId xmlns:p14="http://schemas.microsoft.com/office/powerpoint/2010/main" val="3749874821"/>
              </p:ext>
            </p:extLst>
          </p:nvPr>
        </p:nvGraphicFramePr>
        <p:xfrm>
          <a:off x="3761689" y="284107"/>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15 -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8" name="Picture 7">
            <a:extLst>
              <a:ext uri="{FF2B5EF4-FFF2-40B4-BE49-F238E27FC236}">
                <a16:creationId xmlns:a16="http://schemas.microsoft.com/office/drawing/2014/main" id="{F8EE40B7-2D94-C40D-DCA2-761D36A4544C}"/>
              </a:ext>
            </a:extLst>
          </p:cNvPr>
          <p:cNvPicPr>
            <a:picLocks noChangeAspect="1"/>
          </p:cNvPicPr>
          <p:nvPr/>
        </p:nvPicPr>
        <p:blipFill>
          <a:blip r:embed="rId3"/>
          <a:stretch>
            <a:fillRect/>
          </a:stretch>
        </p:blipFill>
        <p:spPr>
          <a:xfrm>
            <a:off x="3809008" y="284107"/>
            <a:ext cx="314476" cy="330200"/>
          </a:xfrm>
          <a:prstGeom prst="rect">
            <a:avLst/>
          </a:prstGeom>
        </p:spPr>
      </p:pic>
      <p:pic>
        <p:nvPicPr>
          <p:cNvPr id="11" name="Picture 10" descr="A paper with mathematical equations&#10;&#10;Description automatically generated">
            <a:extLst>
              <a:ext uri="{FF2B5EF4-FFF2-40B4-BE49-F238E27FC236}">
                <a16:creationId xmlns:a16="http://schemas.microsoft.com/office/drawing/2014/main" id="{AF997E3C-33E3-9A53-4A73-BDFCFE804F32}"/>
              </a:ext>
            </a:extLst>
          </p:cNvPr>
          <p:cNvPicPr>
            <a:picLocks noChangeAspect="1"/>
          </p:cNvPicPr>
          <p:nvPr/>
        </p:nvPicPr>
        <p:blipFill>
          <a:blip r:embed="rId4"/>
          <a:stretch>
            <a:fillRect/>
          </a:stretch>
        </p:blipFill>
        <p:spPr>
          <a:xfrm>
            <a:off x="161312" y="526285"/>
            <a:ext cx="2719366" cy="3313438"/>
          </a:xfrm>
          <a:prstGeom prst="rect">
            <a:avLst/>
          </a:prstGeom>
          <a:ln w="25400">
            <a:solidFill>
              <a:srgbClr val="CAD200"/>
            </a:solidFill>
          </a:ln>
        </p:spPr>
      </p:pic>
      <p:pic>
        <p:nvPicPr>
          <p:cNvPr id="3" name="Picture 2" descr="A math equations on a piece of paper&#10;&#10;Description automatically generated">
            <a:extLst>
              <a:ext uri="{FF2B5EF4-FFF2-40B4-BE49-F238E27FC236}">
                <a16:creationId xmlns:a16="http://schemas.microsoft.com/office/drawing/2014/main" id="{10C456FB-6B67-2482-6FAA-69E83479D71A}"/>
              </a:ext>
            </a:extLst>
          </p:cNvPr>
          <p:cNvPicPr>
            <a:picLocks noChangeAspect="1"/>
          </p:cNvPicPr>
          <p:nvPr/>
        </p:nvPicPr>
        <p:blipFill>
          <a:blip r:embed="rId5"/>
          <a:stretch>
            <a:fillRect/>
          </a:stretch>
        </p:blipFill>
        <p:spPr>
          <a:xfrm>
            <a:off x="2973102" y="813070"/>
            <a:ext cx="2658566" cy="1872304"/>
          </a:xfrm>
          <a:prstGeom prst="rect">
            <a:avLst/>
          </a:prstGeom>
        </p:spPr>
      </p:pic>
      <p:pic>
        <p:nvPicPr>
          <p:cNvPr id="9" name="Picture 8" descr="A close-up of a paper&#10;&#10;Description automatically generated">
            <a:extLst>
              <a:ext uri="{FF2B5EF4-FFF2-40B4-BE49-F238E27FC236}">
                <a16:creationId xmlns:a16="http://schemas.microsoft.com/office/drawing/2014/main" id="{3B38BEF5-75F7-A34C-0BB2-C63B6F00C7FD}"/>
              </a:ext>
            </a:extLst>
          </p:cNvPr>
          <p:cNvPicPr>
            <a:picLocks noChangeAspect="1"/>
          </p:cNvPicPr>
          <p:nvPr/>
        </p:nvPicPr>
        <p:blipFill>
          <a:blip r:embed="rId6"/>
          <a:stretch>
            <a:fillRect/>
          </a:stretch>
        </p:blipFill>
        <p:spPr>
          <a:xfrm>
            <a:off x="2942702" y="2685374"/>
            <a:ext cx="2719365" cy="1193800"/>
          </a:xfrm>
          <a:prstGeom prst="rect">
            <a:avLst/>
          </a:prstGeom>
        </p:spPr>
      </p:pic>
      <p:pic>
        <p:nvPicPr>
          <p:cNvPr id="13" name="Picture 12" descr="A close-up of a paper&#10;&#10;Description automatically generated">
            <a:extLst>
              <a:ext uri="{FF2B5EF4-FFF2-40B4-BE49-F238E27FC236}">
                <a16:creationId xmlns:a16="http://schemas.microsoft.com/office/drawing/2014/main" id="{A0EE9AEE-CAE5-A5C4-662B-ADF6FAC5AFAD}"/>
              </a:ext>
            </a:extLst>
          </p:cNvPr>
          <p:cNvPicPr>
            <a:picLocks noChangeAspect="1"/>
          </p:cNvPicPr>
          <p:nvPr/>
        </p:nvPicPr>
        <p:blipFill>
          <a:blip r:embed="rId7"/>
          <a:stretch>
            <a:fillRect/>
          </a:stretch>
        </p:blipFill>
        <p:spPr>
          <a:xfrm>
            <a:off x="5818358" y="773619"/>
            <a:ext cx="3138372" cy="3910520"/>
          </a:xfrm>
          <a:prstGeom prst="rect">
            <a:avLst/>
          </a:prstGeom>
        </p:spPr>
      </p:pic>
      <p:pic>
        <p:nvPicPr>
          <p:cNvPr id="17" name="Picture 16" descr="A close-up of a paper&#10;&#10;Description automatically generated">
            <a:extLst>
              <a:ext uri="{FF2B5EF4-FFF2-40B4-BE49-F238E27FC236}">
                <a16:creationId xmlns:a16="http://schemas.microsoft.com/office/drawing/2014/main" id="{D101DF87-F3BF-1F64-4ECF-CD1CC9918A81}"/>
              </a:ext>
            </a:extLst>
          </p:cNvPr>
          <p:cNvPicPr>
            <a:picLocks noChangeAspect="1"/>
          </p:cNvPicPr>
          <p:nvPr/>
        </p:nvPicPr>
        <p:blipFill>
          <a:blip r:embed="rId8"/>
          <a:stretch>
            <a:fillRect/>
          </a:stretch>
        </p:blipFill>
        <p:spPr>
          <a:xfrm>
            <a:off x="9049154" y="614307"/>
            <a:ext cx="2991814" cy="5956300"/>
          </a:xfrm>
          <a:prstGeom prst="rect">
            <a:avLst/>
          </a:prstGeom>
        </p:spPr>
      </p:pic>
      <p:sp>
        <p:nvSpPr>
          <p:cNvPr id="19" name="TextBox 18">
            <a:extLst>
              <a:ext uri="{FF2B5EF4-FFF2-40B4-BE49-F238E27FC236}">
                <a16:creationId xmlns:a16="http://schemas.microsoft.com/office/drawing/2014/main" id="{1163C3A0-5F32-C42C-1ED8-4C44C04E2D01}"/>
              </a:ext>
            </a:extLst>
          </p:cNvPr>
          <p:cNvSpPr txBox="1"/>
          <p:nvPr/>
        </p:nvSpPr>
        <p:spPr>
          <a:xfrm>
            <a:off x="151033" y="4142179"/>
            <a:ext cx="2991814" cy="784830"/>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i) </a:t>
            </a:r>
          </a:p>
          <a:p>
            <a:r>
              <a:rPr lang="en-GB" sz="1500" dirty="0"/>
              <a:t>M1: Attempts to complete the square (correctly in this case)</a:t>
            </a:r>
          </a:p>
        </p:txBody>
      </p:sp>
      <p:sp>
        <p:nvSpPr>
          <p:cNvPr id="20" name="Rectangle: Rounded Corners 26">
            <a:extLst>
              <a:ext uri="{FF2B5EF4-FFF2-40B4-BE49-F238E27FC236}">
                <a16:creationId xmlns:a16="http://schemas.microsoft.com/office/drawing/2014/main" id="{D962AD5A-A22D-4872-EFEF-7A658905D753}"/>
              </a:ext>
            </a:extLst>
          </p:cNvPr>
          <p:cNvSpPr/>
          <p:nvPr/>
        </p:nvSpPr>
        <p:spPr>
          <a:xfrm>
            <a:off x="5118666" y="71953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F707D90F-6136-A697-9FC1-FCA0F2BF2B64}"/>
              </a:ext>
            </a:extLst>
          </p:cNvPr>
          <p:cNvSpPr txBox="1"/>
          <p:nvPr/>
        </p:nvSpPr>
        <p:spPr>
          <a:xfrm>
            <a:off x="151032" y="5143579"/>
            <a:ext cx="2811791" cy="553998"/>
          </a:xfrm>
          <a:prstGeom prst="rect">
            <a:avLst/>
          </a:prstGeom>
          <a:solidFill>
            <a:schemeClr val="tx2">
              <a:lumMod val="20000"/>
              <a:lumOff val="80000"/>
            </a:schemeClr>
          </a:solidFill>
        </p:spPr>
        <p:txBody>
          <a:bodyPr wrap="square" rtlCol="0">
            <a:spAutoFit/>
          </a:bodyPr>
          <a:lstStyle/>
          <a:p>
            <a:r>
              <a:rPr lang="en-GB" sz="1500" dirty="0"/>
              <a:t>A1*: Completes the proof with no errors and sufficient reasoning </a:t>
            </a:r>
          </a:p>
        </p:txBody>
      </p:sp>
      <p:sp>
        <p:nvSpPr>
          <p:cNvPr id="27" name="Rectangle: Rounded Corners 26">
            <a:extLst>
              <a:ext uri="{FF2B5EF4-FFF2-40B4-BE49-F238E27FC236}">
                <a16:creationId xmlns:a16="http://schemas.microsoft.com/office/drawing/2014/main" id="{C312CC62-41F1-BB96-2327-B488C863DE77}"/>
              </a:ext>
            </a:extLst>
          </p:cNvPr>
          <p:cNvSpPr/>
          <p:nvPr/>
        </p:nvSpPr>
        <p:spPr>
          <a:xfrm>
            <a:off x="7582735" y="360621"/>
            <a:ext cx="573842" cy="41700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8" name="Rectangle: Rounded Corners 6">
            <a:extLst>
              <a:ext uri="{FF2B5EF4-FFF2-40B4-BE49-F238E27FC236}">
                <a16:creationId xmlns:a16="http://schemas.microsoft.com/office/drawing/2014/main" id="{6336B226-0F9C-E10D-B336-B3819B786FCD}"/>
              </a:ext>
            </a:extLst>
          </p:cNvPr>
          <p:cNvSpPr/>
          <p:nvPr/>
        </p:nvSpPr>
        <p:spPr>
          <a:xfrm>
            <a:off x="2912153" y="381021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30" name="TextBox 29">
            <a:extLst>
              <a:ext uri="{FF2B5EF4-FFF2-40B4-BE49-F238E27FC236}">
                <a16:creationId xmlns:a16="http://schemas.microsoft.com/office/drawing/2014/main" id="{DF5F7D06-5431-C333-8D15-4B99B1185C13}"/>
              </a:ext>
            </a:extLst>
          </p:cNvPr>
          <p:cNvSpPr txBox="1"/>
          <p:nvPr/>
        </p:nvSpPr>
        <p:spPr>
          <a:xfrm>
            <a:off x="151032" y="5823883"/>
            <a:ext cx="2719365"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ii) </a:t>
            </a:r>
          </a:p>
          <a:p>
            <a:r>
              <a:rPr lang="en-GB" sz="1500" dirty="0"/>
              <a:t>M1: Attempts to solve case </a:t>
            </a:r>
            <a:r>
              <a:rPr lang="en-GB" sz="1500" i="1" dirty="0"/>
              <a:t>E</a:t>
            </a:r>
            <a:r>
              <a:rPr lang="en-GB" sz="1500" dirty="0"/>
              <a:t> to find a value for </a:t>
            </a:r>
            <a:r>
              <a:rPr lang="en-GB" sz="1500" i="1" dirty="0"/>
              <a:t>x</a:t>
            </a:r>
            <a:r>
              <a:rPr lang="en-GB" sz="1500" dirty="0"/>
              <a:t> or a value for </a:t>
            </a:r>
            <a:r>
              <a:rPr lang="en-GB" sz="1500" i="1" dirty="0"/>
              <a:t>y</a:t>
            </a:r>
            <a:r>
              <a:rPr lang="en-GB" sz="1500" dirty="0"/>
              <a:t> (both in this case)</a:t>
            </a:r>
          </a:p>
        </p:txBody>
      </p:sp>
      <p:sp>
        <p:nvSpPr>
          <p:cNvPr id="31" name="Rectangle: Rounded Corners 26">
            <a:extLst>
              <a:ext uri="{FF2B5EF4-FFF2-40B4-BE49-F238E27FC236}">
                <a16:creationId xmlns:a16="http://schemas.microsoft.com/office/drawing/2014/main" id="{0D15DE41-C726-B972-1DEF-EB3F4F95AC52}"/>
              </a:ext>
            </a:extLst>
          </p:cNvPr>
          <p:cNvSpPr/>
          <p:nvPr/>
        </p:nvSpPr>
        <p:spPr>
          <a:xfrm>
            <a:off x="8156577" y="286530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D0B36068-1E53-5167-CC81-EB049599A5E2}"/>
              </a:ext>
            </a:extLst>
          </p:cNvPr>
          <p:cNvSpPr txBox="1"/>
          <p:nvPr/>
        </p:nvSpPr>
        <p:spPr>
          <a:xfrm>
            <a:off x="3300119" y="4820138"/>
            <a:ext cx="4484542" cy="553998"/>
          </a:xfrm>
          <a:prstGeom prst="rect">
            <a:avLst/>
          </a:prstGeom>
          <a:solidFill>
            <a:schemeClr val="tx2">
              <a:lumMod val="20000"/>
              <a:lumOff val="80000"/>
            </a:schemeClr>
          </a:solidFill>
        </p:spPr>
        <p:txBody>
          <a:bodyPr wrap="square" rtlCol="0">
            <a:spAutoFit/>
          </a:bodyPr>
          <a:lstStyle/>
          <a:p>
            <a:r>
              <a:rPr lang="en-GB" sz="1500" dirty="0"/>
              <a:t>dM1: Attempts to solve two possible cases with at least one value correct and correctly rejected</a:t>
            </a:r>
          </a:p>
        </p:txBody>
      </p:sp>
      <p:sp>
        <p:nvSpPr>
          <p:cNvPr id="33" name="Rectangle: Rounded Corners 26">
            <a:extLst>
              <a:ext uri="{FF2B5EF4-FFF2-40B4-BE49-F238E27FC236}">
                <a16:creationId xmlns:a16="http://schemas.microsoft.com/office/drawing/2014/main" id="{5C790B09-4A86-42D6-A8C3-FA128FA43853}"/>
              </a:ext>
            </a:extLst>
          </p:cNvPr>
          <p:cNvSpPr/>
          <p:nvPr/>
        </p:nvSpPr>
        <p:spPr>
          <a:xfrm>
            <a:off x="8954411" y="3023093"/>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4" name="TextBox 33">
            <a:extLst>
              <a:ext uri="{FF2B5EF4-FFF2-40B4-BE49-F238E27FC236}">
                <a16:creationId xmlns:a16="http://schemas.microsoft.com/office/drawing/2014/main" id="{312AC597-5D92-1ECF-6BF0-FD6B05430883}"/>
              </a:ext>
            </a:extLst>
          </p:cNvPr>
          <p:cNvSpPr txBox="1"/>
          <p:nvPr/>
        </p:nvSpPr>
        <p:spPr>
          <a:xfrm>
            <a:off x="3235273" y="5510917"/>
            <a:ext cx="5633857" cy="553998"/>
          </a:xfrm>
          <a:prstGeom prst="rect">
            <a:avLst/>
          </a:prstGeom>
          <a:solidFill>
            <a:schemeClr val="tx2">
              <a:lumMod val="20000"/>
              <a:lumOff val="80000"/>
            </a:schemeClr>
          </a:solidFill>
        </p:spPr>
        <p:txBody>
          <a:bodyPr wrap="square" rtlCol="0">
            <a:spAutoFit/>
          </a:bodyPr>
          <a:lstStyle/>
          <a:p>
            <a:r>
              <a:rPr lang="en-GB" sz="1500" dirty="0"/>
              <a:t>ddM1: Attempts to solve all 5 pairs (</a:t>
            </a:r>
            <a:r>
              <a:rPr lang="en-GB" sz="1500" i="1" dirty="0"/>
              <a:t>A</a:t>
            </a:r>
            <a:r>
              <a:rPr lang="en-GB" sz="1500" dirty="0"/>
              <a:t>-</a:t>
            </a:r>
            <a:r>
              <a:rPr lang="en-GB" sz="1500" i="1" dirty="0"/>
              <a:t>E</a:t>
            </a:r>
            <a:r>
              <a:rPr lang="en-GB" sz="1500" dirty="0"/>
              <a:t>) of the relevant simultaneous</a:t>
            </a:r>
          </a:p>
          <a:p>
            <a:r>
              <a:rPr lang="en-GB" sz="1500" dirty="0"/>
              <a:t>equations with positive right hand side</a:t>
            </a:r>
          </a:p>
        </p:txBody>
      </p:sp>
      <p:sp>
        <p:nvSpPr>
          <p:cNvPr id="43" name="Rectangle: Rounded Corners 26">
            <a:extLst>
              <a:ext uri="{FF2B5EF4-FFF2-40B4-BE49-F238E27FC236}">
                <a16:creationId xmlns:a16="http://schemas.microsoft.com/office/drawing/2014/main" id="{A8B56C22-8618-9D9E-B0A6-B11B005C8AC0}"/>
              </a:ext>
            </a:extLst>
          </p:cNvPr>
          <p:cNvSpPr/>
          <p:nvPr/>
        </p:nvSpPr>
        <p:spPr>
          <a:xfrm>
            <a:off x="9599739" y="3636769"/>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ddM1</a:t>
            </a:r>
          </a:p>
        </p:txBody>
      </p:sp>
      <p:sp>
        <p:nvSpPr>
          <p:cNvPr id="44" name="TextBox 43">
            <a:extLst>
              <a:ext uri="{FF2B5EF4-FFF2-40B4-BE49-F238E27FC236}">
                <a16:creationId xmlns:a16="http://schemas.microsoft.com/office/drawing/2014/main" id="{3B97D2F1-C551-DE7D-FD99-991E67582D18}"/>
              </a:ext>
            </a:extLst>
          </p:cNvPr>
          <p:cNvSpPr txBox="1"/>
          <p:nvPr/>
        </p:nvSpPr>
        <p:spPr>
          <a:xfrm>
            <a:off x="3235273" y="6220380"/>
            <a:ext cx="5786324" cy="553998"/>
          </a:xfrm>
          <a:prstGeom prst="rect">
            <a:avLst/>
          </a:prstGeom>
          <a:solidFill>
            <a:schemeClr val="tx2">
              <a:lumMod val="20000"/>
              <a:lumOff val="80000"/>
            </a:schemeClr>
          </a:solidFill>
        </p:spPr>
        <p:txBody>
          <a:bodyPr wrap="square" rtlCol="0">
            <a:spAutoFit/>
          </a:bodyPr>
          <a:lstStyle/>
          <a:p>
            <a:r>
              <a:rPr lang="en-GB" sz="1500" dirty="0"/>
              <a:t>A1: They show all cases are impossible, with correct values, correct</a:t>
            </a:r>
          </a:p>
          <a:p>
            <a:r>
              <a:rPr lang="en-GB" sz="1500" dirty="0"/>
              <a:t>reasons and an acceptable conclusion </a:t>
            </a:r>
          </a:p>
        </p:txBody>
      </p:sp>
      <p:sp>
        <p:nvSpPr>
          <p:cNvPr id="45" name="Rectangle: Rounded Corners 26">
            <a:extLst>
              <a:ext uri="{FF2B5EF4-FFF2-40B4-BE49-F238E27FC236}">
                <a16:creationId xmlns:a16="http://schemas.microsoft.com/office/drawing/2014/main" id="{7847C562-EE9A-AD64-713C-2E962E693B3F}"/>
              </a:ext>
            </a:extLst>
          </p:cNvPr>
          <p:cNvSpPr/>
          <p:nvPr/>
        </p:nvSpPr>
        <p:spPr>
          <a:xfrm>
            <a:off x="11423197" y="3186550"/>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46" name="Rectangle: Rounded Corners 6">
            <a:extLst>
              <a:ext uri="{FF2B5EF4-FFF2-40B4-BE49-F238E27FC236}">
                <a16:creationId xmlns:a16="http://schemas.microsoft.com/office/drawing/2014/main" id="{476D482B-C07D-2D5E-0C0E-48F147A97471}"/>
              </a:ext>
            </a:extLst>
          </p:cNvPr>
          <p:cNvSpPr/>
          <p:nvPr/>
        </p:nvSpPr>
        <p:spPr>
          <a:xfrm>
            <a:off x="5040518" y="40352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4/4</a:t>
            </a:r>
          </a:p>
        </p:txBody>
      </p:sp>
      <p:sp>
        <p:nvSpPr>
          <p:cNvPr id="47" name="Rectangle: Rounded Corners 6">
            <a:extLst>
              <a:ext uri="{FF2B5EF4-FFF2-40B4-BE49-F238E27FC236}">
                <a16:creationId xmlns:a16="http://schemas.microsoft.com/office/drawing/2014/main" id="{EC13AACC-920F-8A31-0C39-5CD3BA8E58CE}"/>
              </a:ext>
            </a:extLst>
          </p:cNvPr>
          <p:cNvSpPr/>
          <p:nvPr/>
        </p:nvSpPr>
        <p:spPr>
          <a:xfrm>
            <a:off x="7877085" y="469916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6/6</a:t>
            </a:r>
          </a:p>
        </p:txBody>
      </p:sp>
    </p:spTree>
    <p:extLst>
      <p:ext uri="{BB962C8B-B14F-4D97-AF65-F5344CB8AC3E}">
        <p14:creationId xmlns:p14="http://schemas.microsoft.com/office/powerpoint/2010/main" val="233647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4" grpId="0" animBg="1"/>
      <p:bldP spid="27" grpId="0" animBg="1"/>
      <p:bldP spid="28" grpId="0" animBg="1"/>
      <p:bldP spid="30" grpId="0" animBg="1"/>
      <p:bldP spid="31" grpId="0" animBg="1"/>
      <p:bldP spid="32" grpId="0" animBg="1"/>
      <p:bldP spid="33" grpId="0" animBg="1"/>
      <p:bldP spid="34" grpId="0" animBg="1"/>
      <p:bldP spid="43" grpId="0" animBg="1"/>
      <p:bldP spid="44" grpId="0" animBg="1"/>
      <p:bldP spid="45" grpId="0" animBg="1"/>
      <p:bldP spid="46" grpId="0" animBg="1"/>
      <p:bldP spid="4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67DA37D-18C3-FC06-CC66-EB2ECB5F38F7}"/>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b="1" kern="100" dirty="0">
                    <a:effectLst/>
                    <a:ea typeface="Calibri" panose="020F0502020204030204" pitchFamily="34" charset="0"/>
                  </a:rPr>
                  <a:t>Part (</a:t>
                </a:r>
                <a:r>
                  <a:rPr lang="en-GB" b="1" kern="100" dirty="0" err="1">
                    <a:effectLst/>
                    <a:ea typeface="Calibri" panose="020F0502020204030204" pitchFamily="34" charset="0"/>
                  </a:rPr>
                  <a:t>i</a:t>
                </a:r>
                <a:r>
                  <a:rPr lang="en-GB" b="1" kern="100" dirty="0">
                    <a:effectLst/>
                    <a:ea typeface="Calibri" panose="020F0502020204030204" pitchFamily="34" charset="0"/>
                  </a:rPr>
                  <a:t>)</a:t>
                </a:r>
              </a:p>
              <a:p>
                <a:pPr marL="295275" indent="-285750">
                  <a:lnSpc>
                    <a:spcPct val="107000"/>
                  </a:lnSpc>
                  <a:spcAft>
                    <a:spcPts val="800"/>
                  </a:spcAft>
                  <a:buFont typeface="Arial" panose="020B0604020202020204" pitchFamily="34" charset="0"/>
                  <a:buChar char="•"/>
                </a:pPr>
                <a:r>
                  <a:rPr lang="en-GB" kern="100" dirty="0">
                    <a:solidFill>
                      <a:srgbClr val="242424"/>
                    </a:solidFill>
                    <a:effectLst/>
                    <a:ea typeface="Calibri" panose="020F0502020204030204" pitchFamily="34" charset="0"/>
                  </a:rPr>
                  <a:t>When completing the square, candidates often stated that squared numbers are always positive and gave no indication that they could also equal 0</a:t>
                </a:r>
                <a:endParaRPr lang="en-GB"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solidFill>
                      <a:srgbClr val="242424"/>
                    </a:solidFill>
                    <a:effectLst/>
                    <a:ea typeface="Calibri" panose="020F0502020204030204" pitchFamily="34" charset="0"/>
                  </a:rPr>
                  <a:t>Where attempts were made analysing even and odd number, most candidates did not then extend this to the entire set of real numbers</a:t>
                </a:r>
                <a:endParaRPr lang="en-GB"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solidFill>
                      <a:srgbClr val="242424"/>
                    </a:solidFill>
                    <a:effectLst/>
                    <a:ea typeface="Calibri" panose="020F0502020204030204" pitchFamily="34" charset="0"/>
                  </a:rPr>
                  <a:t>Many candidates were not awarded the final mark as there was no conclusion to complete their proof</a:t>
                </a:r>
                <a:endParaRPr lang="en-GB" kern="100" dirty="0">
                  <a:effectLst/>
                  <a:ea typeface="Calibri" panose="020F0502020204030204" pitchFamily="34" charset="0"/>
                </a:endParaRPr>
              </a:p>
              <a:p>
                <a:pPr>
                  <a:lnSpc>
                    <a:spcPct val="107000"/>
                  </a:lnSpc>
                  <a:spcAft>
                    <a:spcPts val="800"/>
                  </a:spcAft>
                </a:pPr>
                <a:r>
                  <a:rPr lang="en-GB" b="1" kern="100" dirty="0">
                    <a:solidFill>
                      <a:srgbClr val="242424"/>
                    </a:solidFill>
                    <a:effectLst/>
                    <a:ea typeface="Calibri" panose="020F0502020204030204" pitchFamily="34" charset="0"/>
                  </a:rPr>
                  <a:t>Part (ii)</a:t>
                </a:r>
                <a:endParaRPr lang="en-GB"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solidFill>
                      <a:srgbClr val="242424"/>
                    </a:solidFill>
                    <a:effectLst/>
                    <a:ea typeface="Calibri" panose="020F0502020204030204" pitchFamily="34" charset="0"/>
                  </a:rPr>
                  <a:t>There was a good proportion of candidates who realised that the example given was just one of many possible scenarios and proceeded to attempt to find solutions to the remaining cases</a:t>
                </a:r>
                <a:endParaRPr lang="en-GB"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kern="100" dirty="0">
                    <a:solidFill>
                      <a:srgbClr val="242424"/>
                    </a:solidFill>
                    <a:effectLst/>
                    <a:ea typeface="Calibri" panose="020F0502020204030204" pitchFamily="34" charset="0"/>
                  </a:rPr>
                  <a:t>A</a:t>
                </a:r>
                <a:r>
                  <a:rPr lang="en-GB" kern="100" dirty="0">
                    <a:effectLst/>
                    <a:ea typeface="Calibri" panose="020F0502020204030204" pitchFamily="34" charset="0"/>
                  </a:rPr>
                  <a:t> good proportion only dealt with factor pairs ‘one way round’ and gave no justification as to why, limiting themselves to 2 marks out of the available 4</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Full algebraic processing of the simultaneous equations was time-consuming and prone to error</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Some candidates realised it was possible to argue that </a:t>
                </a:r>
                <a14:m>
                  <m:oMath xmlns:m="http://schemas.openxmlformats.org/officeDocument/2006/math">
                    <m:r>
                      <a:rPr lang="en-GB" i="1" kern="100">
                        <a:effectLst/>
                        <a:latin typeface="Cambria Math" panose="02040503050406030204" pitchFamily="18" charset="0"/>
                        <a:ea typeface="Calibri" panose="020F0502020204030204" pitchFamily="34" charset="0"/>
                        <a:cs typeface="Times New Roman" panose="02020603050405020304" pitchFamily="18" charset="0"/>
                      </a:rPr>
                      <m:t>3</m:t>
                    </m:r>
                    <m:r>
                      <a:rPr lang="en-GB"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GB" i="1" kern="100">
                        <a:effectLst/>
                        <a:latin typeface="Cambria Math" panose="02040503050406030204" pitchFamily="18" charset="0"/>
                        <a:ea typeface="Calibri" panose="020F0502020204030204" pitchFamily="34" charset="0"/>
                        <a:cs typeface="Times New Roman" panose="02020603050405020304" pitchFamily="18" charset="0"/>
                      </a:rPr>
                      <m:t>+2</m:t>
                    </m:r>
                    <m:r>
                      <a:rPr lang="en-GB" i="1" kern="10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GB" i="1" kern="100">
                        <a:effectLst/>
                        <a:latin typeface="Cambria Math" panose="02040503050406030204" pitchFamily="18" charset="0"/>
                        <a:ea typeface="Calibri" panose="020F0502020204030204" pitchFamily="34" charset="0"/>
                        <a:cs typeface="Times New Roman" panose="02020603050405020304" pitchFamily="18" charset="0"/>
                      </a:rPr>
                      <m:t>⩾5</m:t>
                    </m:r>
                  </m:oMath>
                </a14:m>
                <a:r>
                  <a:rPr lang="en-GB" kern="100" dirty="0">
                    <a:effectLst/>
                    <a:ea typeface="Calibri" panose="020F0502020204030204" pitchFamily="34" charset="0"/>
                  </a:rPr>
                  <a:t> and limited themselves to examining the required cases</a:t>
                </a:r>
              </a:p>
              <a:p>
                <a:pPr marL="295275" indent="-285750">
                  <a:lnSpc>
                    <a:spcPct val="107000"/>
                  </a:lnSpc>
                  <a:spcAft>
                    <a:spcPts val="800"/>
                  </a:spcAft>
                  <a:buFont typeface="Arial" panose="020B0604020202020204" pitchFamily="34" charset="0"/>
                  <a:buChar char="•"/>
                </a:pPr>
                <a:r>
                  <a:rPr lang="en-GB" kern="100" dirty="0">
                    <a:effectLst/>
                    <a:ea typeface="Calibri" panose="020F0502020204030204" pitchFamily="34" charset="0"/>
                  </a:rPr>
                  <a:t>Candidates who made no comment at all on the solutions they found and were unable to score either accuracy mark</a:t>
                </a:r>
              </a:p>
              <a:p>
                <a:endParaRPr lang="en-US" sz="1400" dirty="0"/>
              </a:p>
            </p:txBody>
          </p:sp>
        </mc:Choice>
        <mc:Fallback xmlns="">
          <p:sp>
            <p:nvSpPr>
              <p:cNvPr id="3" name="Text Placeholder 2">
                <a:extLst>
                  <a:ext uri="{FF2B5EF4-FFF2-40B4-BE49-F238E27FC236}">
                    <a16:creationId xmlns:a16="http://schemas.microsoft.com/office/drawing/2014/main" id="{E67DA37D-18C3-FC06-CC66-EB2ECB5F38F7}"/>
                  </a:ext>
                </a:extLst>
              </p:cNvPr>
              <p:cNvSpPr>
                <a:spLocks noGrp="1" noRot="1" noChangeAspect="1" noMove="1" noResize="1" noEditPoints="1" noAdjustHandles="1" noChangeArrowheads="1" noChangeShapeType="1" noTextEdit="1"/>
              </p:cNvSpPr>
              <p:nvPr>
                <p:ph type="body" idx="1"/>
              </p:nvPr>
            </p:nvSpPr>
            <p:spPr>
              <a:xfrm>
                <a:off x="815654" y="1632560"/>
                <a:ext cx="10452421" cy="4534560"/>
              </a:xfrm>
              <a:blipFill>
                <a:blip r:embed="rId2"/>
                <a:stretch>
                  <a:fillRect l="-408" r="-525" b="-16532"/>
                </a:stretch>
              </a:blipFill>
            </p:spPr>
            <p:txBody>
              <a:bodyPr/>
              <a:lstStyle/>
              <a:p>
                <a:r>
                  <a:rPr lang="en-GB">
                    <a:noFill/>
                  </a:rPr>
                  <a:t> </a:t>
                </a:r>
              </a:p>
            </p:txBody>
          </p:sp>
        </mc:Fallback>
      </mc:AlternateContent>
      <p:sp>
        <p:nvSpPr>
          <p:cNvPr id="4" name="Title 1">
            <a:extLst>
              <a:ext uri="{FF2B5EF4-FFF2-40B4-BE49-F238E27FC236}">
                <a16:creationId xmlns:a16="http://schemas.microsoft.com/office/drawing/2014/main" id="{6A70F232-E479-F396-3053-82A270421226}"/>
              </a:ext>
            </a:extLst>
          </p:cNvPr>
          <p:cNvSpPr>
            <a:spLocks noGrp="1"/>
          </p:cNvSpPr>
          <p:nvPr>
            <p:ph type="title"/>
          </p:nvPr>
        </p:nvSpPr>
        <p:spPr/>
        <p:txBody>
          <a:bodyPr/>
          <a:lstStyle/>
          <a:p>
            <a:r>
              <a:rPr lang="en-GB" dirty="0"/>
              <a:t>Question 15 – Examiner Comments</a:t>
            </a:r>
            <a:endParaRPr lang="en-US" dirty="0"/>
          </a:p>
        </p:txBody>
      </p:sp>
      <p:sp>
        <p:nvSpPr>
          <p:cNvPr id="5" name="Rectangle: Rounded Corners 3">
            <a:hlinkClick r:id="rId3" action="ppaction://hlinksldjump"/>
            <a:extLst>
              <a:ext uri="{FF2B5EF4-FFF2-40B4-BE49-F238E27FC236}">
                <a16:creationId xmlns:a16="http://schemas.microsoft.com/office/drawing/2014/main" id="{A2698C18-CA10-2A33-6707-359A50E485B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6" name="Rectangle: Rounded Corners 5">
            <a:hlinkClick r:id="rId4"/>
            <a:extLst>
              <a:ext uri="{FF2B5EF4-FFF2-40B4-BE49-F238E27FC236}">
                <a16:creationId xmlns:a16="http://schemas.microsoft.com/office/drawing/2014/main" id="{8740E74E-8E4E-B38E-A4C5-C4130292CF6E}"/>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39994162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A70F232-E479-F396-3053-82A270421226}"/>
              </a:ext>
            </a:extLst>
          </p:cNvPr>
          <p:cNvSpPr>
            <a:spLocks noGrp="1"/>
          </p:cNvSpPr>
          <p:nvPr>
            <p:ph type="title"/>
          </p:nvPr>
        </p:nvSpPr>
        <p:spPr/>
        <p:txBody>
          <a:bodyPr/>
          <a:lstStyle/>
          <a:p>
            <a:r>
              <a:rPr lang="en-GB" dirty="0"/>
              <a:t>Question 15 – Key Takeaways</a:t>
            </a:r>
            <a:endParaRPr lang="en-US" dirty="0"/>
          </a:p>
        </p:txBody>
      </p:sp>
      <p:sp>
        <p:nvSpPr>
          <p:cNvPr id="5" name="Rectangle: Rounded Corners 3">
            <a:hlinkClick r:id="rId2" action="ppaction://hlinksldjump"/>
            <a:extLst>
              <a:ext uri="{FF2B5EF4-FFF2-40B4-BE49-F238E27FC236}">
                <a16:creationId xmlns:a16="http://schemas.microsoft.com/office/drawing/2014/main" id="{A2698C18-CA10-2A33-6707-359A50E485B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Text Placeholder 2">
            <a:extLst>
              <a:ext uri="{FF2B5EF4-FFF2-40B4-BE49-F238E27FC236}">
                <a16:creationId xmlns:a16="http://schemas.microsoft.com/office/drawing/2014/main" id="{30C01732-6215-8006-CA33-F42DABD71124}"/>
              </a:ext>
            </a:extLst>
          </p:cNvPr>
          <p:cNvSpPr>
            <a:spLocks noGrp="1"/>
          </p:cNvSpPr>
          <p:nvPr>
            <p:ph type="body" idx="1"/>
          </p:nvPr>
        </p:nvSpPr>
        <p:spPr>
          <a:xfrm>
            <a:off x="815654" y="1632560"/>
            <a:ext cx="10452421" cy="4534560"/>
          </a:xfrm>
        </p:spPr>
        <p:txBody>
          <a:bodyPr/>
          <a:lstStyle/>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Even if students are unsure of the method to answer the question, students who attempt related workings may still achieve marks</a:t>
            </a:r>
          </a:p>
          <a:p>
            <a:pPr marL="295275" indent="-285750">
              <a:lnSpc>
                <a:spcPct val="107000"/>
              </a:lnSpc>
              <a:spcAft>
                <a:spcPts val="800"/>
              </a:spcAft>
              <a:buFont typeface="Arial" panose="020B0604020202020204" pitchFamily="34" charset="0"/>
              <a:buChar char="•"/>
            </a:pPr>
            <a:r>
              <a:rPr lang="en-GB" sz="1800" kern="100" dirty="0">
                <a:solidFill>
                  <a:srgbClr val="000000"/>
                </a:solidFill>
                <a:effectLst/>
                <a:ea typeface="Calibri" panose="020F0502020204030204" pitchFamily="34" charset="0"/>
              </a:rPr>
              <a:t>An overall conclusion should always be given when answering a proof question</a:t>
            </a:r>
            <a:endParaRPr lang="en-GB" sz="1800" kern="100" dirty="0">
              <a:effectLst/>
              <a:ea typeface="Calibri" panose="020F0502020204030204" pitchFamily="34" charset="0"/>
            </a:endParaRPr>
          </a:p>
          <a:p>
            <a:endParaRPr lang="en-US" sz="1400" dirty="0"/>
          </a:p>
        </p:txBody>
      </p:sp>
    </p:spTree>
    <p:extLst>
      <p:ext uri="{BB962C8B-B14F-4D97-AF65-F5344CB8AC3E}">
        <p14:creationId xmlns:p14="http://schemas.microsoft.com/office/powerpoint/2010/main" val="20003903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F435D-2CF9-B801-840E-65B9BF4A914B}"/>
              </a:ext>
            </a:extLst>
          </p:cNvPr>
          <p:cNvSpPr>
            <a:spLocks noGrp="1"/>
          </p:cNvSpPr>
          <p:nvPr>
            <p:ph type="title"/>
          </p:nvPr>
        </p:nvSpPr>
        <p:spPr/>
        <p:txBody>
          <a:bodyPr/>
          <a:lstStyle/>
          <a:p>
            <a:r>
              <a:rPr lang="en-GB" dirty="0"/>
              <a:t>Question 15 – Performance Data</a:t>
            </a:r>
            <a:endParaRPr lang="en-US" dirty="0"/>
          </a:p>
        </p:txBody>
      </p:sp>
      <p:sp>
        <p:nvSpPr>
          <p:cNvPr id="4" name="Rectangle: Rounded Corners 3">
            <a:hlinkClick r:id="rId2" action="ppaction://hlinksldjump"/>
            <a:extLst>
              <a:ext uri="{FF2B5EF4-FFF2-40B4-BE49-F238E27FC236}">
                <a16:creationId xmlns:a16="http://schemas.microsoft.com/office/drawing/2014/main" id="{6DF0F92F-4EB5-7129-3CFC-237853359FB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21896F37-424F-92D0-EDB0-AE34433EDA0D}"/>
              </a:ext>
            </a:extLst>
          </p:cNvPr>
          <p:cNvGraphicFramePr>
            <a:graphicFrameLocks noGrp="1"/>
          </p:cNvGraphicFramePr>
          <p:nvPr>
            <p:extLst>
              <p:ext uri="{D42A27DB-BD31-4B8C-83A1-F6EECF244321}">
                <p14:modId xmlns:p14="http://schemas.microsoft.com/office/powerpoint/2010/main" val="1760186804"/>
              </p:ext>
            </p:extLst>
          </p:nvPr>
        </p:nvGraphicFramePr>
        <p:xfrm>
          <a:off x="1812116" y="5138454"/>
          <a:ext cx="8091301" cy="949325"/>
        </p:xfrm>
        <a:graphic>
          <a:graphicData uri="http://schemas.openxmlformats.org/drawingml/2006/table">
            <a:tbl>
              <a:tblPr/>
              <a:tblGrid>
                <a:gridCol w="897475">
                  <a:extLst>
                    <a:ext uri="{9D8B030D-6E8A-4147-A177-3AD203B41FA5}">
                      <a16:colId xmlns:a16="http://schemas.microsoft.com/office/drawing/2014/main" val="256565924"/>
                    </a:ext>
                  </a:extLst>
                </a:gridCol>
                <a:gridCol w="799314">
                  <a:extLst>
                    <a:ext uri="{9D8B030D-6E8A-4147-A177-3AD203B41FA5}">
                      <a16:colId xmlns:a16="http://schemas.microsoft.com/office/drawing/2014/main" val="1695060324"/>
                    </a:ext>
                  </a:extLst>
                </a:gridCol>
                <a:gridCol w="799314">
                  <a:extLst>
                    <a:ext uri="{9D8B030D-6E8A-4147-A177-3AD203B41FA5}">
                      <a16:colId xmlns:a16="http://schemas.microsoft.com/office/drawing/2014/main" val="340597547"/>
                    </a:ext>
                  </a:extLst>
                </a:gridCol>
                <a:gridCol w="799314">
                  <a:extLst>
                    <a:ext uri="{9D8B030D-6E8A-4147-A177-3AD203B41FA5}">
                      <a16:colId xmlns:a16="http://schemas.microsoft.com/office/drawing/2014/main" val="3275171351"/>
                    </a:ext>
                  </a:extLst>
                </a:gridCol>
                <a:gridCol w="799314">
                  <a:extLst>
                    <a:ext uri="{9D8B030D-6E8A-4147-A177-3AD203B41FA5}">
                      <a16:colId xmlns:a16="http://schemas.microsoft.com/office/drawing/2014/main" val="2425186996"/>
                    </a:ext>
                  </a:extLst>
                </a:gridCol>
                <a:gridCol w="799314">
                  <a:extLst>
                    <a:ext uri="{9D8B030D-6E8A-4147-A177-3AD203B41FA5}">
                      <a16:colId xmlns:a16="http://schemas.microsoft.com/office/drawing/2014/main" val="2227155032"/>
                    </a:ext>
                  </a:extLst>
                </a:gridCol>
                <a:gridCol w="799314">
                  <a:extLst>
                    <a:ext uri="{9D8B030D-6E8A-4147-A177-3AD203B41FA5}">
                      <a16:colId xmlns:a16="http://schemas.microsoft.com/office/drawing/2014/main" val="1853704158"/>
                    </a:ext>
                  </a:extLst>
                </a:gridCol>
                <a:gridCol w="799314">
                  <a:extLst>
                    <a:ext uri="{9D8B030D-6E8A-4147-A177-3AD203B41FA5}">
                      <a16:colId xmlns:a16="http://schemas.microsoft.com/office/drawing/2014/main" val="31375787"/>
                    </a:ext>
                  </a:extLst>
                </a:gridCol>
                <a:gridCol w="799314">
                  <a:extLst>
                    <a:ext uri="{9D8B030D-6E8A-4147-A177-3AD203B41FA5}">
                      <a16:colId xmlns:a16="http://schemas.microsoft.com/office/drawing/2014/main" val="2604328175"/>
                    </a:ext>
                  </a:extLst>
                </a:gridCol>
                <a:gridCol w="799314">
                  <a:extLst>
                    <a:ext uri="{9D8B030D-6E8A-4147-A177-3AD203B41FA5}">
                      <a16:colId xmlns:a16="http://schemas.microsoft.com/office/drawing/2014/main" val="2614714096"/>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3984488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56944918"/>
                  </a:ext>
                </a:extLst>
              </a:tr>
              <a:tr h="241300">
                <a:tc>
                  <a:txBody>
                    <a:bodyPr/>
                    <a:lstStyle/>
                    <a:p>
                      <a:pPr algn="ctr" fontAlgn="b"/>
                      <a:r>
                        <a:rPr lang="en-GB" sz="1500" b="0" i="0" u="none" strike="noStrike">
                          <a:solidFill>
                            <a:srgbClr val="000000"/>
                          </a:solidFill>
                          <a:effectLst/>
                          <a:latin typeface="Arial" panose="020B0604020202020204" pitchFamily="34"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3544894"/>
                  </a:ext>
                </a:extLst>
              </a:tr>
            </a:tbl>
          </a:graphicData>
        </a:graphic>
      </p:graphicFrame>
      <p:pic>
        <p:nvPicPr>
          <p:cNvPr id="8" name="Picture 7" descr="A graph with blue squares&#10;&#10;Description automatically generated">
            <a:extLst>
              <a:ext uri="{FF2B5EF4-FFF2-40B4-BE49-F238E27FC236}">
                <a16:creationId xmlns:a16="http://schemas.microsoft.com/office/drawing/2014/main" id="{916DEDE6-944E-0104-08EC-6E8DC6FADEB4}"/>
              </a:ext>
            </a:extLst>
          </p:cNvPr>
          <p:cNvPicPr>
            <a:picLocks noChangeAspect="1"/>
          </p:cNvPicPr>
          <p:nvPr/>
        </p:nvPicPr>
        <p:blipFill>
          <a:blip r:embed="rId3"/>
          <a:stretch>
            <a:fillRect/>
          </a:stretch>
        </p:blipFill>
        <p:spPr>
          <a:xfrm>
            <a:off x="2987566" y="1879458"/>
            <a:ext cx="5740400" cy="2946400"/>
          </a:xfrm>
          <a:prstGeom prst="rect">
            <a:avLst/>
          </a:prstGeom>
          <a:ln w="25400">
            <a:solidFill>
              <a:srgbClr val="CAD200"/>
            </a:solidFill>
          </a:ln>
        </p:spPr>
      </p:pic>
    </p:spTree>
    <p:extLst>
      <p:ext uri="{BB962C8B-B14F-4D97-AF65-F5344CB8AC3E}">
        <p14:creationId xmlns:p14="http://schemas.microsoft.com/office/powerpoint/2010/main" val="6313421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E1737D9-70CB-319A-B954-AE9150FFC2C3}"/>
              </a:ext>
            </a:extLst>
          </p:cNvPr>
          <p:cNvSpPr>
            <a:spLocks noGrp="1"/>
          </p:cNvSpPr>
          <p:nvPr>
            <p:ph type="title"/>
          </p:nvPr>
        </p:nvSpPr>
        <p:spPr/>
        <p:txBody>
          <a:bodyPr/>
          <a:lstStyle/>
          <a:p>
            <a:r>
              <a:rPr lang="en-GB" dirty="0"/>
              <a:t>9MA0-02</a:t>
            </a:r>
            <a:br>
              <a:rPr lang="en-GB" dirty="0"/>
            </a:br>
            <a:r>
              <a:rPr lang="en-GB" dirty="0"/>
              <a:t>Question 7</a:t>
            </a:r>
            <a:endParaRPr lang="en-US" dirty="0"/>
          </a:p>
        </p:txBody>
      </p:sp>
    </p:spTree>
    <p:extLst>
      <p:ext uri="{BB962C8B-B14F-4D97-AF65-F5344CB8AC3E}">
        <p14:creationId xmlns:p14="http://schemas.microsoft.com/office/powerpoint/2010/main" val="37526991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8F4C2-3B05-1B71-4EE5-B4ED675A4EA6}"/>
              </a:ext>
            </a:extLst>
          </p:cNvPr>
          <p:cNvSpPr>
            <a:spLocks noGrp="1"/>
          </p:cNvSpPr>
          <p:nvPr>
            <p:ph type="title"/>
          </p:nvPr>
        </p:nvSpPr>
        <p:spPr/>
        <p:txBody>
          <a:bodyPr/>
          <a:lstStyle/>
          <a:p>
            <a:r>
              <a:rPr lang="en-US" dirty="0"/>
              <a:t>Question 7</a:t>
            </a:r>
          </a:p>
        </p:txBody>
      </p:sp>
      <p:sp>
        <p:nvSpPr>
          <p:cNvPr id="5" name="TextBox 4">
            <a:extLst>
              <a:ext uri="{FF2B5EF4-FFF2-40B4-BE49-F238E27FC236}">
                <a16:creationId xmlns:a16="http://schemas.microsoft.com/office/drawing/2014/main" id="{22159FFB-2BEF-F05E-6342-9BEBBD91B6A5}"/>
              </a:ext>
            </a:extLst>
          </p:cNvPr>
          <p:cNvSpPr txBox="1"/>
          <p:nvPr/>
        </p:nvSpPr>
        <p:spPr>
          <a:xfrm>
            <a:off x="1097780" y="1378182"/>
            <a:ext cx="2495145" cy="323165"/>
          </a:xfrm>
          <a:prstGeom prst="rect">
            <a:avLst/>
          </a:prstGeom>
          <a:noFill/>
        </p:spPr>
        <p:txBody>
          <a:bodyPr wrap="square">
            <a:spAutoFit/>
          </a:bodyPr>
          <a:lstStyle/>
          <a:p>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7.</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line with dots and letters&#10;&#10;Description automatically generated">
            <a:extLst>
              <a:ext uri="{FF2B5EF4-FFF2-40B4-BE49-F238E27FC236}">
                <a16:creationId xmlns:a16="http://schemas.microsoft.com/office/drawing/2014/main" id="{59EC2EF6-30BC-3C67-8D00-D595BB0AC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0332" y="1522181"/>
            <a:ext cx="2140187" cy="1353462"/>
          </a:xfrm>
          <a:prstGeom prst="rect">
            <a:avLst/>
          </a:prstGeom>
        </p:spPr>
      </p:pic>
      <p:sp>
        <p:nvSpPr>
          <p:cNvPr id="8" name="TextBox 7">
            <a:extLst>
              <a:ext uri="{FF2B5EF4-FFF2-40B4-BE49-F238E27FC236}">
                <a16:creationId xmlns:a16="http://schemas.microsoft.com/office/drawing/2014/main" id="{14CA7CAF-048E-A91A-7655-54EA406EB378}"/>
              </a:ext>
            </a:extLst>
          </p:cNvPr>
          <p:cNvSpPr txBox="1"/>
          <p:nvPr/>
        </p:nvSpPr>
        <p:spPr>
          <a:xfrm>
            <a:off x="961594" y="2938228"/>
            <a:ext cx="6099242" cy="1788438"/>
          </a:xfrm>
          <a:prstGeom prst="rect">
            <a:avLst/>
          </a:prstGeom>
          <a:noFill/>
        </p:spPr>
        <p:txBody>
          <a:bodyPr wrap="square">
            <a:spAutoFit/>
          </a:bodyPr>
          <a:lstStyle/>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Figure  2 shows a sketch of the straight 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Line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passes through the points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and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Relative to a fixed origin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O</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tabLst>
                <a:tab pos="270510"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A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 position vector 2</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i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3</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j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+ 5</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k</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tabLst>
                <a:tab pos="270510"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the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B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has position vector 5</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i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+ 6</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j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+ 8</a:t>
            </a: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k</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EEBBEDC7-1BEB-27C3-04E8-64BCFF8D5FED}"/>
              </a:ext>
            </a:extLst>
          </p:cNvPr>
          <p:cNvSpPr txBox="1"/>
          <p:nvPr/>
        </p:nvSpPr>
        <p:spPr>
          <a:xfrm>
            <a:off x="961594" y="4838593"/>
            <a:ext cx="6099242" cy="323165"/>
          </a:xfrm>
          <a:prstGeom prst="rect">
            <a:avLst/>
          </a:prstGeom>
          <a:noFill/>
        </p:spPr>
        <p:txBody>
          <a:bodyPr wrap="square">
            <a:spAutoFit/>
          </a:bodyPr>
          <a:lstStyle/>
          <a:p>
            <a:r>
              <a:rPr lang="en-GB" sz="1500" kern="0" dirty="0">
                <a:effectLst/>
                <a:latin typeface="Times New Roman" panose="02020603050405020304" pitchFamily="18" charset="0"/>
                <a:ea typeface="Aptos" panose="020B0004020202020204" pitchFamily="34" charset="0"/>
              </a:rPr>
              <a:t>(a)</a:t>
            </a:r>
            <a:r>
              <a:rPr lang="en-GB" sz="1500" i="1" kern="0" dirty="0">
                <a:effectLst/>
                <a:latin typeface="Times New Roman" panose="02020603050405020304" pitchFamily="18" charset="0"/>
                <a:ea typeface="Aptos" panose="020B0004020202020204" pitchFamily="34" charset="0"/>
              </a:rPr>
              <a:t>	</a:t>
            </a:r>
            <a:r>
              <a:rPr lang="en-GB" sz="1500" kern="0" dirty="0">
                <a:effectLst/>
                <a:latin typeface="Times New Roman" panose="02020603050405020304" pitchFamily="18" charset="0"/>
                <a:ea typeface="Aptos" panose="020B0004020202020204" pitchFamily="34" charset="0"/>
              </a:rPr>
              <a:t>Find </a:t>
            </a:r>
            <a:endParaRPr lang="en-US" sz="1500" dirty="0"/>
          </a:p>
        </p:txBody>
      </p:sp>
      <p:sp>
        <p:nvSpPr>
          <p:cNvPr id="14" name="Rectangle 5">
            <a:extLst>
              <a:ext uri="{FF2B5EF4-FFF2-40B4-BE49-F238E27FC236}">
                <a16:creationId xmlns:a16="http://schemas.microsoft.com/office/drawing/2014/main" id="{FFDA50B5-9AA8-27A3-CB44-8196EED5B204}"/>
              </a:ext>
            </a:extLst>
          </p:cNvPr>
          <p:cNvSpPr>
            <a:spLocks noChangeArrowheads="1"/>
          </p:cNvSpPr>
          <p:nvPr/>
        </p:nvSpPr>
        <p:spPr bwMode="auto">
          <a:xfrm>
            <a:off x="1984443" y="445671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527DE2B0-B08E-7F22-DA8D-5F0E4F7239AC}"/>
              </a:ext>
            </a:extLst>
          </p:cNvPr>
          <p:cNvGraphicFramePr>
            <a:graphicFrameLocks noChangeAspect="1"/>
          </p:cNvGraphicFramePr>
          <p:nvPr>
            <p:extLst>
              <p:ext uri="{D42A27DB-BD31-4B8C-83A1-F6EECF244321}">
                <p14:modId xmlns:p14="http://schemas.microsoft.com/office/powerpoint/2010/main" val="2946003444"/>
              </p:ext>
            </p:extLst>
          </p:nvPr>
        </p:nvGraphicFramePr>
        <p:xfrm>
          <a:off x="2004886" y="4895058"/>
          <a:ext cx="272374" cy="266700"/>
        </p:xfrm>
        <a:graphic>
          <a:graphicData uri="http://schemas.openxmlformats.org/presentationml/2006/ole">
            <mc:AlternateContent xmlns:mc="http://schemas.openxmlformats.org/markup-compatibility/2006">
              <mc:Choice xmlns:v="urn:schemas-microsoft-com:vml" Requires="v">
                <p:oleObj r:id="rId3" imgW="254000" imgH="266700" progId="Equation.DSMT4">
                  <p:embed/>
                </p:oleObj>
              </mc:Choice>
              <mc:Fallback>
                <p:oleObj r:id="rId3" imgW="254000" imgH="266700" progId="Equation.DSMT4">
                  <p:embed/>
                  <p:pic>
                    <p:nvPicPr>
                      <p:cNvPr id="15" name="Object 14">
                        <a:extLst>
                          <a:ext uri="{FF2B5EF4-FFF2-40B4-BE49-F238E27FC236}">
                            <a16:creationId xmlns:a16="http://schemas.microsoft.com/office/drawing/2014/main" id="{527DE2B0-B08E-7F22-DA8D-5F0E4F723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886" y="4895058"/>
                        <a:ext cx="272374" cy="266700"/>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81558EF3-57E6-22B5-3065-6F1FF4F4C7C1}"/>
              </a:ext>
            </a:extLst>
          </p:cNvPr>
          <p:cNvSpPr txBox="1"/>
          <p:nvPr/>
        </p:nvSpPr>
        <p:spPr>
          <a:xfrm>
            <a:off x="961594" y="5161758"/>
            <a:ext cx="4826270" cy="669414"/>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(1)</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Given that a point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P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lies on </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l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such that</a:t>
            </a:r>
            <a:endParaRPr lang="en-GB" sz="15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19" name="Object 18">
            <a:extLst>
              <a:ext uri="{FF2B5EF4-FFF2-40B4-BE49-F238E27FC236}">
                <a16:creationId xmlns:a16="http://schemas.microsoft.com/office/drawing/2014/main" id="{1D44B434-1FA7-E8B4-5250-AD26B7F99C0F}"/>
              </a:ext>
            </a:extLst>
          </p:cNvPr>
          <p:cNvGraphicFramePr>
            <a:graphicFrameLocks noChangeAspect="1"/>
          </p:cNvGraphicFramePr>
          <p:nvPr>
            <p:extLst>
              <p:ext uri="{D42A27DB-BD31-4B8C-83A1-F6EECF244321}">
                <p14:modId xmlns:p14="http://schemas.microsoft.com/office/powerpoint/2010/main" val="2396925676"/>
              </p:ext>
            </p:extLst>
          </p:nvPr>
        </p:nvGraphicFramePr>
        <p:xfrm>
          <a:off x="4158845" y="5902254"/>
          <a:ext cx="787400" cy="342900"/>
        </p:xfrm>
        <a:graphic>
          <a:graphicData uri="http://schemas.openxmlformats.org/presentationml/2006/ole">
            <mc:AlternateContent xmlns:mc="http://schemas.openxmlformats.org/markup-compatibility/2006">
              <mc:Choice xmlns:v="urn:schemas-microsoft-com:vml" Requires="v">
                <p:oleObj r:id="rId5" imgW="787400" imgH="342900" progId="Equation.DSMT4">
                  <p:embed/>
                </p:oleObj>
              </mc:Choice>
              <mc:Fallback>
                <p:oleObj r:id="rId5" imgW="787400" imgH="342900" progId="Equation.DSMT4">
                  <p:embed/>
                  <p:pic>
                    <p:nvPicPr>
                      <p:cNvPr id="19" name="Object 18">
                        <a:extLst>
                          <a:ext uri="{FF2B5EF4-FFF2-40B4-BE49-F238E27FC236}">
                            <a16:creationId xmlns:a16="http://schemas.microsoft.com/office/drawing/2014/main" id="{1D44B434-1FA7-E8B4-5250-AD26B7F99C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8845" y="5902254"/>
                        <a:ext cx="7874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D3AA6DCA-C58F-5F70-6C4E-439C83175329}"/>
              </a:ext>
            </a:extLst>
          </p:cNvPr>
          <p:cNvSpPr txBox="1"/>
          <p:nvPr/>
        </p:nvSpPr>
        <p:spPr>
          <a:xfrm>
            <a:off x="6331161" y="3479004"/>
            <a:ext cx="5183499" cy="846386"/>
          </a:xfrm>
          <a:prstGeom prst="rect">
            <a:avLst/>
          </a:prstGeom>
          <a:noFill/>
        </p:spPr>
        <p:txBody>
          <a:bodyPr wrap="square">
            <a:spAutoFit/>
          </a:bodyPr>
          <a:lstStyle/>
          <a:p>
            <a:pPr>
              <a:tabLst>
                <a:tab pos="269875" algn="l"/>
              </a:tabLst>
            </a:pP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(b)</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find the possible position vectors of </a:t>
            </a:r>
            <a:r>
              <a:rPr lang="en-GB" sz="1400" i="1" kern="0" dirty="0">
                <a:effectLst/>
                <a:latin typeface="Times New Roman" panose="02020603050405020304" pitchFamily="18" charset="0"/>
                <a:ea typeface="Aptos" panose="020B0004020202020204" pitchFamily="34" charset="0"/>
                <a:cs typeface="Times New Roman" panose="02020603050405020304" pitchFamily="18" charset="0"/>
              </a:rPr>
              <a:t>P</a:t>
            </a:r>
            <a:r>
              <a:rPr lang="en-GB" sz="1400" kern="0" dirty="0">
                <a:effectLst/>
                <a:latin typeface="Times New Roman" panose="02020603050405020304" pitchFamily="18" charset="0"/>
                <a:ea typeface="Aptos" panose="020B0004020202020204" pitchFamily="34" charset="0"/>
                <a:cs typeface="Times New Roman" panose="02020603050405020304" pitchFamily="18" charset="0"/>
              </a:rPr>
              <a:t>.</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a:p>
            <a:pPr algn="r">
              <a:lnSpc>
                <a:spcPct val="150000"/>
              </a:lnSpc>
            </a:pP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(4)</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a:p>
            <a:pPr algn="r"/>
            <a:r>
              <a:rPr lang="en-GB" sz="14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7 is 5 marks)</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64ED9F23-21CF-5C9E-4024-02B12D9DE068}"/>
              </a:ext>
            </a:extLst>
          </p:cNvPr>
          <p:cNvSpPr txBox="1"/>
          <p:nvPr/>
        </p:nvSpPr>
        <p:spPr>
          <a:xfrm>
            <a:off x="815653" y="1378182"/>
            <a:ext cx="5280347" cy="5042073"/>
          </a:xfrm>
          <a:prstGeom prst="rect">
            <a:avLst/>
          </a:prstGeom>
          <a:noFill/>
          <a:ln w="25400">
            <a:solidFill>
              <a:schemeClr val="tx2"/>
            </a:solidFill>
          </a:ln>
        </p:spPr>
        <p:txBody>
          <a:bodyPr wrap="square" rtlCol="0">
            <a:spAutoFit/>
          </a:bodyPr>
          <a:lstStyle/>
          <a:p>
            <a:endParaRPr lang="en-US" dirty="0"/>
          </a:p>
        </p:txBody>
      </p:sp>
      <p:sp>
        <p:nvSpPr>
          <p:cNvPr id="24" name="TextBox 23">
            <a:extLst>
              <a:ext uri="{FF2B5EF4-FFF2-40B4-BE49-F238E27FC236}">
                <a16:creationId xmlns:a16="http://schemas.microsoft.com/office/drawing/2014/main" id="{A887710A-313C-3589-B28D-59E45FDA6A10}"/>
              </a:ext>
            </a:extLst>
          </p:cNvPr>
          <p:cNvSpPr txBox="1"/>
          <p:nvPr/>
        </p:nvSpPr>
        <p:spPr>
          <a:xfrm>
            <a:off x="6331161" y="2938228"/>
            <a:ext cx="5497673" cy="1788438"/>
          </a:xfrm>
          <a:prstGeom prst="rect">
            <a:avLst/>
          </a:prstGeom>
          <a:noFill/>
          <a:ln w="25400">
            <a:solidFill>
              <a:schemeClr val="tx2"/>
            </a:solidFill>
          </a:ln>
        </p:spPr>
        <p:txBody>
          <a:bodyPr wrap="square" rtlCol="0">
            <a:spAutoFit/>
          </a:bodyPr>
          <a:lstStyle/>
          <a:p>
            <a:endParaRPr lang="en-US" dirty="0"/>
          </a:p>
        </p:txBody>
      </p:sp>
      <p:sp>
        <p:nvSpPr>
          <p:cNvPr id="25" name="Rectangle: Rounded Corners 3">
            <a:hlinkClick r:id="rId7" action="ppaction://hlinksldjump"/>
            <a:extLst>
              <a:ext uri="{FF2B5EF4-FFF2-40B4-BE49-F238E27FC236}">
                <a16:creationId xmlns:a16="http://schemas.microsoft.com/office/drawing/2014/main" id="{7C898266-D3F3-EB2B-FFA8-AF255F3987FF}"/>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1664709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8F4C2-3B05-1B71-4EE5-B4ED675A4EA6}"/>
              </a:ext>
            </a:extLst>
          </p:cNvPr>
          <p:cNvSpPr>
            <a:spLocks noGrp="1"/>
          </p:cNvSpPr>
          <p:nvPr>
            <p:ph type="title"/>
          </p:nvPr>
        </p:nvSpPr>
        <p:spPr/>
        <p:txBody>
          <a:bodyPr/>
          <a:lstStyle/>
          <a:p>
            <a:r>
              <a:rPr lang="en-US" dirty="0"/>
              <a:t>Question 7 - Student Responses</a:t>
            </a:r>
          </a:p>
        </p:txBody>
      </p:sp>
      <p:graphicFrame>
        <p:nvGraphicFramePr>
          <p:cNvPr id="3" name="Table 2">
            <a:extLst>
              <a:ext uri="{FF2B5EF4-FFF2-40B4-BE49-F238E27FC236}">
                <a16:creationId xmlns:a16="http://schemas.microsoft.com/office/drawing/2014/main" id="{3430F745-E2F7-BF5E-DFE7-7D2F18A9AE81}"/>
              </a:ext>
            </a:extLst>
          </p:cNvPr>
          <p:cNvGraphicFramePr>
            <a:graphicFrameLocks noGrp="1"/>
          </p:cNvGraphicFramePr>
          <p:nvPr>
            <p:extLst>
              <p:ext uri="{D42A27DB-BD31-4B8C-83A1-F6EECF244321}">
                <p14:modId xmlns:p14="http://schemas.microsoft.com/office/powerpoint/2010/main" val="1832957766"/>
              </p:ext>
            </p:extLst>
          </p:nvPr>
        </p:nvGraphicFramePr>
        <p:xfrm>
          <a:off x="590472" y="154287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A67A428F-BF97-08C2-9E6E-F05F2BD3EB06}"/>
              </a:ext>
            </a:extLst>
          </p:cNvPr>
          <p:cNvPicPr>
            <a:picLocks noChangeAspect="1"/>
          </p:cNvPicPr>
          <p:nvPr/>
        </p:nvPicPr>
        <p:blipFill>
          <a:blip r:embed="rId3"/>
          <a:stretch>
            <a:fillRect/>
          </a:stretch>
        </p:blipFill>
        <p:spPr>
          <a:xfrm>
            <a:off x="658415" y="1542109"/>
            <a:ext cx="314476" cy="330200"/>
          </a:xfrm>
          <a:prstGeom prst="rect">
            <a:avLst/>
          </a:prstGeom>
        </p:spPr>
      </p:pic>
      <p:graphicFrame>
        <p:nvGraphicFramePr>
          <p:cNvPr id="6" name="Table 5">
            <a:extLst>
              <a:ext uri="{FF2B5EF4-FFF2-40B4-BE49-F238E27FC236}">
                <a16:creationId xmlns:a16="http://schemas.microsoft.com/office/drawing/2014/main" id="{F60DEE52-559E-9F70-349A-6429B8F297E3}"/>
              </a:ext>
            </a:extLst>
          </p:cNvPr>
          <p:cNvGraphicFramePr>
            <a:graphicFrameLocks noGrp="1"/>
          </p:cNvGraphicFramePr>
          <p:nvPr>
            <p:extLst>
              <p:ext uri="{D42A27DB-BD31-4B8C-83A1-F6EECF244321}">
                <p14:modId xmlns:p14="http://schemas.microsoft.com/office/powerpoint/2010/main" val="226077289"/>
              </p:ext>
            </p:extLst>
          </p:nvPr>
        </p:nvGraphicFramePr>
        <p:xfrm>
          <a:off x="4384454" y="1580506"/>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136BA94E-B9BB-BFE6-6F03-19F4379287C5}"/>
              </a:ext>
            </a:extLst>
          </p:cNvPr>
          <p:cNvPicPr>
            <a:picLocks noChangeAspect="1"/>
          </p:cNvPicPr>
          <p:nvPr/>
        </p:nvPicPr>
        <p:blipFill>
          <a:blip r:embed="rId3"/>
          <a:stretch>
            <a:fillRect/>
          </a:stretch>
        </p:blipFill>
        <p:spPr>
          <a:xfrm>
            <a:off x="4441296" y="1580506"/>
            <a:ext cx="314476" cy="330200"/>
          </a:xfrm>
          <a:prstGeom prst="rect">
            <a:avLst/>
          </a:prstGeom>
        </p:spPr>
      </p:pic>
      <p:pic>
        <p:nvPicPr>
          <p:cNvPr id="8" name="Picture 7" descr="A close up of a paper&#10;&#10;Description automatically generated">
            <a:extLst>
              <a:ext uri="{FF2B5EF4-FFF2-40B4-BE49-F238E27FC236}">
                <a16:creationId xmlns:a16="http://schemas.microsoft.com/office/drawing/2014/main" id="{2D102CCD-6B3B-0473-2E9E-56E86E963FBE}"/>
              </a:ext>
            </a:extLst>
          </p:cNvPr>
          <p:cNvPicPr>
            <a:picLocks noChangeAspect="1"/>
          </p:cNvPicPr>
          <p:nvPr/>
        </p:nvPicPr>
        <p:blipFill>
          <a:blip r:embed="rId4"/>
          <a:stretch>
            <a:fillRect/>
          </a:stretch>
        </p:blipFill>
        <p:spPr>
          <a:xfrm>
            <a:off x="481575" y="2025088"/>
            <a:ext cx="3670300" cy="2262244"/>
          </a:xfrm>
          <a:prstGeom prst="rect">
            <a:avLst/>
          </a:prstGeom>
        </p:spPr>
      </p:pic>
      <p:pic>
        <p:nvPicPr>
          <p:cNvPr id="10" name="Picture 9" descr="A close up of math equations&#10;&#10;Description automatically generated">
            <a:extLst>
              <a:ext uri="{FF2B5EF4-FFF2-40B4-BE49-F238E27FC236}">
                <a16:creationId xmlns:a16="http://schemas.microsoft.com/office/drawing/2014/main" id="{D0B1EAB8-368F-6225-1BFA-B67D64A38596}"/>
              </a:ext>
            </a:extLst>
          </p:cNvPr>
          <p:cNvPicPr>
            <a:picLocks noChangeAspect="1"/>
          </p:cNvPicPr>
          <p:nvPr/>
        </p:nvPicPr>
        <p:blipFill>
          <a:blip r:embed="rId5"/>
          <a:stretch>
            <a:fillRect/>
          </a:stretch>
        </p:blipFill>
        <p:spPr>
          <a:xfrm>
            <a:off x="428073" y="4311154"/>
            <a:ext cx="3723802" cy="2400931"/>
          </a:xfrm>
          <a:prstGeom prst="rect">
            <a:avLst/>
          </a:prstGeom>
        </p:spPr>
      </p:pic>
      <p:pic>
        <p:nvPicPr>
          <p:cNvPr id="12" name="Picture 11" descr="A math equations on lined paper&#10;&#10;Description automatically generated">
            <a:extLst>
              <a:ext uri="{FF2B5EF4-FFF2-40B4-BE49-F238E27FC236}">
                <a16:creationId xmlns:a16="http://schemas.microsoft.com/office/drawing/2014/main" id="{D057CFF4-1D30-3925-1A3B-CE5EF2A0BCDA}"/>
              </a:ext>
            </a:extLst>
          </p:cNvPr>
          <p:cNvPicPr>
            <a:picLocks noChangeAspect="1"/>
          </p:cNvPicPr>
          <p:nvPr/>
        </p:nvPicPr>
        <p:blipFill>
          <a:blip r:embed="rId6"/>
          <a:stretch>
            <a:fillRect/>
          </a:stretch>
        </p:blipFill>
        <p:spPr>
          <a:xfrm>
            <a:off x="4441296" y="2508894"/>
            <a:ext cx="3561403" cy="2768600"/>
          </a:xfrm>
          <a:prstGeom prst="rect">
            <a:avLst/>
          </a:prstGeom>
        </p:spPr>
      </p:pic>
      <p:pic>
        <p:nvPicPr>
          <p:cNvPr id="14" name="Picture 13" descr="A math equations on a piece of paper&#10;&#10;Description automatically generated">
            <a:extLst>
              <a:ext uri="{FF2B5EF4-FFF2-40B4-BE49-F238E27FC236}">
                <a16:creationId xmlns:a16="http://schemas.microsoft.com/office/drawing/2014/main" id="{323644C7-E0DB-8ECD-6277-31FF06E937E7}"/>
              </a:ext>
            </a:extLst>
          </p:cNvPr>
          <p:cNvPicPr>
            <a:picLocks noChangeAspect="1"/>
          </p:cNvPicPr>
          <p:nvPr/>
        </p:nvPicPr>
        <p:blipFill>
          <a:blip r:embed="rId7"/>
          <a:stretch>
            <a:fillRect/>
          </a:stretch>
        </p:blipFill>
        <p:spPr>
          <a:xfrm>
            <a:off x="8202524" y="1930660"/>
            <a:ext cx="3840319" cy="2882640"/>
          </a:xfrm>
          <a:prstGeom prst="rect">
            <a:avLst/>
          </a:prstGeom>
        </p:spPr>
      </p:pic>
      <p:pic>
        <p:nvPicPr>
          <p:cNvPr id="16" name="Picture 15" descr="A math equations on a piece of paper&#10;&#10;Description automatically generated">
            <a:extLst>
              <a:ext uri="{FF2B5EF4-FFF2-40B4-BE49-F238E27FC236}">
                <a16:creationId xmlns:a16="http://schemas.microsoft.com/office/drawing/2014/main" id="{19D03A0A-04FF-96AE-BB2B-D6A88AE28152}"/>
              </a:ext>
            </a:extLst>
          </p:cNvPr>
          <p:cNvPicPr>
            <a:picLocks noChangeAspect="1"/>
          </p:cNvPicPr>
          <p:nvPr/>
        </p:nvPicPr>
        <p:blipFill>
          <a:blip r:embed="rId8"/>
          <a:stretch>
            <a:fillRect/>
          </a:stretch>
        </p:blipFill>
        <p:spPr>
          <a:xfrm>
            <a:off x="8202524" y="4813300"/>
            <a:ext cx="3784600" cy="1898785"/>
          </a:xfrm>
          <a:prstGeom prst="rect">
            <a:avLst/>
          </a:prstGeom>
        </p:spPr>
      </p:pic>
      <p:sp>
        <p:nvSpPr>
          <p:cNvPr id="17" name="TextBox 16">
            <a:extLst>
              <a:ext uri="{FF2B5EF4-FFF2-40B4-BE49-F238E27FC236}">
                <a16:creationId xmlns:a16="http://schemas.microsoft.com/office/drawing/2014/main" id="{CBB94803-56A2-ABBE-B2ED-DC42CE63513A}"/>
              </a:ext>
            </a:extLst>
          </p:cNvPr>
          <p:cNvSpPr txBox="1"/>
          <p:nvPr/>
        </p:nvSpPr>
        <p:spPr>
          <a:xfrm>
            <a:off x="428073" y="1930660"/>
            <a:ext cx="3723802" cy="4927340"/>
          </a:xfrm>
          <a:prstGeom prst="rect">
            <a:avLst/>
          </a:prstGeom>
          <a:noFill/>
          <a:ln w="25400">
            <a:solidFill>
              <a:schemeClr val="tx2"/>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9794D487-A718-80AD-1A08-D0DEAC73777E}"/>
              </a:ext>
            </a:extLst>
          </p:cNvPr>
          <p:cNvSpPr txBox="1"/>
          <p:nvPr/>
        </p:nvSpPr>
        <p:spPr>
          <a:xfrm>
            <a:off x="4351700" y="2508894"/>
            <a:ext cx="3761228" cy="2882640"/>
          </a:xfrm>
          <a:prstGeom prst="rect">
            <a:avLst/>
          </a:prstGeom>
          <a:noFill/>
          <a:ln w="25400">
            <a:solidFill>
              <a:schemeClr val="tx2"/>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54212163-C2A5-F39A-05CA-39A7C5DC63F0}"/>
              </a:ext>
            </a:extLst>
          </p:cNvPr>
          <p:cNvSpPr txBox="1"/>
          <p:nvPr/>
        </p:nvSpPr>
        <p:spPr>
          <a:xfrm>
            <a:off x="8202524" y="1816620"/>
            <a:ext cx="3840319" cy="4919287"/>
          </a:xfrm>
          <a:prstGeom prst="rect">
            <a:avLst/>
          </a:prstGeom>
          <a:noFill/>
          <a:ln w="25400">
            <a:solidFill>
              <a:schemeClr val="tx2"/>
            </a:solidFill>
          </a:ln>
        </p:spPr>
        <p:txBody>
          <a:bodyPr wrap="square" rtlCol="0">
            <a:spAutoFit/>
          </a:bodyPr>
          <a:lstStyle/>
          <a:p>
            <a:endParaRPr lang="en-US" dirty="0"/>
          </a:p>
        </p:txBody>
      </p:sp>
      <p:sp>
        <p:nvSpPr>
          <p:cNvPr id="7" name="Rectangle: Rounded Corners 6">
            <a:hlinkClick r:id="rId9" action="ppaction://hlinksldjump"/>
            <a:extLst>
              <a:ext uri="{FF2B5EF4-FFF2-40B4-BE49-F238E27FC236}">
                <a16:creationId xmlns:a16="http://schemas.microsoft.com/office/drawing/2014/main" id="{4DEEF6CB-8A5D-81B0-602D-85127412DFA3}"/>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627682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18AE-7860-0F5E-7539-4EB8003769B0}"/>
              </a:ext>
            </a:extLst>
          </p:cNvPr>
          <p:cNvSpPr>
            <a:spLocks noGrp="1"/>
          </p:cNvSpPr>
          <p:nvPr>
            <p:ph type="title"/>
          </p:nvPr>
        </p:nvSpPr>
        <p:spPr/>
        <p:txBody>
          <a:bodyPr/>
          <a:lstStyle/>
          <a:p>
            <a:r>
              <a:rPr lang="en-US" dirty="0"/>
              <a:t>Question 7 - Student Responses</a:t>
            </a:r>
          </a:p>
        </p:txBody>
      </p:sp>
      <p:graphicFrame>
        <p:nvGraphicFramePr>
          <p:cNvPr id="8" name="Table 7">
            <a:extLst>
              <a:ext uri="{FF2B5EF4-FFF2-40B4-BE49-F238E27FC236}">
                <a16:creationId xmlns:a16="http://schemas.microsoft.com/office/drawing/2014/main" id="{21F5AD03-0427-2201-AFCB-F32FA41A4087}"/>
              </a:ext>
            </a:extLst>
          </p:cNvPr>
          <p:cNvGraphicFramePr>
            <a:graphicFrameLocks noGrp="1"/>
          </p:cNvGraphicFramePr>
          <p:nvPr>
            <p:extLst>
              <p:ext uri="{D42A27DB-BD31-4B8C-83A1-F6EECF244321}">
                <p14:modId xmlns:p14="http://schemas.microsoft.com/office/powerpoint/2010/main" val="483527247"/>
              </p:ext>
            </p:extLst>
          </p:nvPr>
        </p:nvGraphicFramePr>
        <p:xfrm>
          <a:off x="710476" y="1682025"/>
          <a:ext cx="3819375" cy="330200"/>
        </p:xfrm>
        <a:graphic>
          <a:graphicData uri="http://schemas.openxmlformats.org/drawingml/2006/table">
            <a:tbl>
              <a:tblPr firstRow="1" firstCol="1" bandRow="1"/>
              <a:tblGrid>
                <a:gridCol w="427355">
                  <a:extLst>
                    <a:ext uri="{9D8B030D-6E8A-4147-A177-3AD203B41FA5}">
                      <a16:colId xmlns:a16="http://schemas.microsoft.com/office/drawing/2014/main" val="1240707253"/>
                    </a:ext>
                  </a:extLst>
                </a:gridCol>
                <a:gridCol w="3392020">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98046D4F-8A5A-3CAC-C867-FB13BC0637F4}"/>
              </a:ext>
            </a:extLst>
          </p:cNvPr>
          <p:cNvPicPr>
            <a:picLocks noChangeAspect="1"/>
          </p:cNvPicPr>
          <p:nvPr/>
        </p:nvPicPr>
        <p:blipFill>
          <a:blip r:embed="rId3"/>
          <a:stretch>
            <a:fillRect/>
          </a:stretch>
        </p:blipFill>
        <p:spPr>
          <a:xfrm>
            <a:off x="797391" y="1685494"/>
            <a:ext cx="314476" cy="330200"/>
          </a:xfrm>
          <a:prstGeom prst="rect">
            <a:avLst/>
          </a:prstGeom>
        </p:spPr>
      </p:pic>
      <p:pic>
        <p:nvPicPr>
          <p:cNvPr id="4" name="Picture 3" descr="A close-up of a note&#10;&#10;Description automatically generated">
            <a:extLst>
              <a:ext uri="{FF2B5EF4-FFF2-40B4-BE49-F238E27FC236}">
                <a16:creationId xmlns:a16="http://schemas.microsoft.com/office/drawing/2014/main" id="{CE78E019-2051-B5C2-F716-6B240A7FA6BF}"/>
              </a:ext>
            </a:extLst>
          </p:cNvPr>
          <p:cNvPicPr>
            <a:picLocks noChangeAspect="1"/>
          </p:cNvPicPr>
          <p:nvPr/>
        </p:nvPicPr>
        <p:blipFill rotWithShape="1">
          <a:blip r:embed="rId4"/>
          <a:srcRect b="29221"/>
          <a:stretch/>
        </p:blipFill>
        <p:spPr>
          <a:xfrm>
            <a:off x="323850" y="2270125"/>
            <a:ext cx="5048250" cy="773051"/>
          </a:xfrm>
          <a:prstGeom prst="rect">
            <a:avLst/>
          </a:prstGeom>
        </p:spPr>
      </p:pic>
      <p:pic>
        <p:nvPicPr>
          <p:cNvPr id="6" name="Picture 5" descr="A math equations on a lined paper&#10;&#10;Description automatically generated">
            <a:extLst>
              <a:ext uri="{FF2B5EF4-FFF2-40B4-BE49-F238E27FC236}">
                <a16:creationId xmlns:a16="http://schemas.microsoft.com/office/drawing/2014/main" id="{2CD37BA4-DAFF-7613-9036-F1BBCDC338CB}"/>
              </a:ext>
            </a:extLst>
          </p:cNvPr>
          <p:cNvPicPr>
            <a:picLocks noChangeAspect="1"/>
          </p:cNvPicPr>
          <p:nvPr/>
        </p:nvPicPr>
        <p:blipFill>
          <a:blip r:embed="rId5"/>
          <a:stretch>
            <a:fillRect/>
          </a:stretch>
        </p:blipFill>
        <p:spPr>
          <a:xfrm>
            <a:off x="381713" y="3043176"/>
            <a:ext cx="4991100" cy="2527300"/>
          </a:xfrm>
          <a:prstGeom prst="rect">
            <a:avLst/>
          </a:prstGeom>
        </p:spPr>
      </p:pic>
      <p:pic>
        <p:nvPicPr>
          <p:cNvPr id="9" name="Picture 8" descr="A math equations on a white paper&#10;&#10;Description automatically generated with medium confidence">
            <a:extLst>
              <a:ext uri="{FF2B5EF4-FFF2-40B4-BE49-F238E27FC236}">
                <a16:creationId xmlns:a16="http://schemas.microsoft.com/office/drawing/2014/main" id="{F519F3CD-F109-C7DA-8027-6A06B9F89085}"/>
              </a:ext>
            </a:extLst>
          </p:cNvPr>
          <p:cNvPicPr>
            <a:picLocks noChangeAspect="1"/>
          </p:cNvPicPr>
          <p:nvPr/>
        </p:nvPicPr>
        <p:blipFill rotWithShape="1">
          <a:blip r:embed="rId6"/>
          <a:srcRect r="3362"/>
          <a:stretch/>
        </p:blipFill>
        <p:spPr>
          <a:xfrm>
            <a:off x="338137" y="5570476"/>
            <a:ext cx="5019675" cy="1122300"/>
          </a:xfrm>
          <a:prstGeom prst="rect">
            <a:avLst/>
          </a:prstGeom>
        </p:spPr>
      </p:pic>
      <p:sp>
        <p:nvSpPr>
          <p:cNvPr id="10" name="TextBox 9">
            <a:extLst>
              <a:ext uri="{FF2B5EF4-FFF2-40B4-BE49-F238E27FC236}">
                <a16:creationId xmlns:a16="http://schemas.microsoft.com/office/drawing/2014/main" id="{ECC5F2FD-AC56-09BB-F5C4-61372FB71345}"/>
              </a:ext>
            </a:extLst>
          </p:cNvPr>
          <p:cNvSpPr txBox="1"/>
          <p:nvPr/>
        </p:nvSpPr>
        <p:spPr>
          <a:xfrm>
            <a:off x="214313" y="2270125"/>
            <a:ext cx="5157787" cy="4422651"/>
          </a:xfrm>
          <a:prstGeom prst="rect">
            <a:avLst/>
          </a:prstGeom>
          <a:noFill/>
          <a:ln w="25400">
            <a:solidFill>
              <a:srgbClr val="92D050"/>
            </a:solidFill>
          </a:ln>
        </p:spPr>
        <p:txBody>
          <a:bodyPr wrap="square" rtlCol="0">
            <a:spAutoFit/>
          </a:bodyPr>
          <a:lstStyle/>
          <a:p>
            <a:endParaRPr lang="en-US" dirty="0"/>
          </a:p>
        </p:txBody>
      </p:sp>
      <p:pic>
        <p:nvPicPr>
          <p:cNvPr id="13" name="Picture 12" descr="A close-up of a math equation&#10;&#10;Description automatically generated">
            <a:extLst>
              <a:ext uri="{FF2B5EF4-FFF2-40B4-BE49-F238E27FC236}">
                <a16:creationId xmlns:a16="http://schemas.microsoft.com/office/drawing/2014/main" id="{31604052-B1D3-1608-84F1-736ACE648266}"/>
              </a:ext>
            </a:extLst>
          </p:cNvPr>
          <p:cNvPicPr>
            <a:picLocks noChangeAspect="1"/>
          </p:cNvPicPr>
          <p:nvPr/>
        </p:nvPicPr>
        <p:blipFill>
          <a:blip r:embed="rId7"/>
          <a:stretch>
            <a:fillRect/>
          </a:stretch>
        </p:blipFill>
        <p:spPr>
          <a:xfrm>
            <a:off x="6691311" y="1147825"/>
            <a:ext cx="4823349" cy="1122300"/>
          </a:xfrm>
          <a:prstGeom prst="rect">
            <a:avLst/>
          </a:prstGeom>
        </p:spPr>
      </p:pic>
      <p:pic>
        <p:nvPicPr>
          <p:cNvPr id="16" name="Picture 15" descr="A close-up of a paper&#10;&#10;Description automatically generated">
            <a:extLst>
              <a:ext uri="{FF2B5EF4-FFF2-40B4-BE49-F238E27FC236}">
                <a16:creationId xmlns:a16="http://schemas.microsoft.com/office/drawing/2014/main" id="{CB240652-6DB8-EF6C-F7F6-78E1D8CCC866}"/>
              </a:ext>
            </a:extLst>
          </p:cNvPr>
          <p:cNvPicPr>
            <a:picLocks noChangeAspect="1"/>
          </p:cNvPicPr>
          <p:nvPr/>
        </p:nvPicPr>
        <p:blipFill rotWithShape="1">
          <a:blip r:embed="rId8"/>
          <a:srcRect r="8041"/>
          <a:stretch/>
        </p:blipFill>
        <p:spPr>
          <a:xfrm>
            <a:off x="6691311" y="2282148"/>
            <a:ext cx="4823349" cy="4422651"/>
          </a:xfrm>
          <a:prstGeom prst="rect">
            <a:avLst/>
          </a:prstGeom>
        </p:spPr>
      </p:pic>
      <p:sp>
        <p:nvSpPr>
          <p:cNvPr id="18" name="TextBox 17">
            <a:extLst>
              <a:ext uri="{FF2B5EF4-FFF2-40B4-BE49-F238E27FC236}">
                <a16:creationId xmlns:a16="http://schemas.microsoft.com/office/drawing/2014/main" id="{21FD637E-CECA-45E8-339D-83E98AEC18D1}"/>
              </a:ext>
            </a:extLst>
          </p:cNvPr>
          <p:cNvSpPr txBox="1"/>
          <p:nvPr/>
        </p:nvSpPr>
        <p:spPr>
          <a:xfrm>
            <a:off x="6620263" y="1122425"/>
            <a:ext cx="5252369" cy="5630741"/>
          </a:xfrm>
          <a:custGeom>
            <a:avLst/>
            <a:gdLst>
              <a:gd name="connsiteX0" fmla="*/ 0 w 5158851"/>
              <a:gd name="connsiteY0" fmla="*/ 0 h 5391750"/>
              <a:gd name="connsiteX1" fmla="*/ 5158851 w 5158851"/>
              <a:gd name="connsiteY1" fmla="*/ 0 h 5391750"/>
              <a:gd name="connsiteX2" fmla="*/ 5158851 w 5158851"/>
              <a:gd name="connsiteY2" fmla="*/ 5391750 h 5391750"/>
              <a:gd name="connsiteX3" fmla="*/ 0 w 5158851"/>
              <a:gd name="connsiteY3" fmla="*/ 5391750 h 5391750"/>
              <a:gd name="connsiteX4" fmla="*/ 0 w 5158851"/>
              <a:gd name="connsiteY4" fmla="*/ 0 h 5391750"/>
              <a:gd name="connsiteX0" fmla="*/ 0 w 5221196"/>
              <a:gd name="connsiteY0" fmla="*/ 0 h 5620350"/>
              <a:gd name="connsiteX1" fmla="*/ 5158851 w 5221196"/>
              <a:gd name="connsiteY1" fmla="*/ 0 h 5620350"/>
              <a:gd name="connsiteX2" fmla="*/ 5221196 w 5221196"/>
              <a:gd name="connsiteY2" fmla="*/ 5620350 h 5620350"/>
              <a:gd name="connsiteX3" fmla="*/ 0 w 5221196"/>
              <a:gd name="connsiteY3" fmla="*/ 5391750 h 5620350"/>
              <a:gd name="connsiteX4" fmla="*/ 0 w 5221196"/>
              <a:gd name="connsiteY4" fmla="*/ 0 h 5620350"/>
              <a:gd name="connsiteX0" fmla="*/ 31173 w 5252369"/>
              <a:gd name="connsiteY0" fmla="*/ 0 h 5630741"/>
              <a:gd name="connsiteX1" fmla="*/ 5190024 w 5252369"/>
              <a:gd name="connsiteY1" fmla="*/ 0 h 5630741"/>
              <a:gd name="connsiteX2" fmla="*/ 5252369 w 5252369"/>
              <a:gd name="connsiteY2" fmla="*/ 5620350 h 5630741"/>
              <a:gd name="connsiteX3" fmla="*/ 0 w 5252369"/>
              <a:gd name="connsiteY3" fmla="*/ 5630741 h 5630741"/>
              <a:gd name="connsiteX4" fmla="*/ 31173 w 5252369"/>
              <a:gd name="connsiteY4" fmla="*/ 0 h 563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369" h="5630741">
                <a:moveTo>
                  <a:pt x="31173" y="0"/>
                </a:moveTo>
                <a:lnTo>
                  <a:pt x="5190024" y="0"/>
                </a:lnTo>
                <a:lnTo>
                  <a:pt x="5252369" y="5620350"/>
                </a:lnTo>
                <a:lnTo>
                  <a:pt x="0" y="5630741"/>
                </a:lnTo>
                <a:lnTo>
                  <a:pt x="31173" y="0"/>
                </a:lnTo>
                <a:close/>
              </a:path>
            </a:pathLst>
          </a:custGeom>
          <a:noFill/>
          <a:ln w="25400">
            <a:solidFill>
              <a:srgbClr val="92D050"/>
            </a:solidFill>
          </a:ln>
        </p:spPr>
        <p:txBody>
          <a:bodyPr wrap="square" rtlCol="0">
            <a:spAutoFit/>
          </a:bodyPr>
          <a:lstStyle/>
          <a:p>
            <a:endParaRPr lang="en-US" dirty="0"/>
          </a:p>
        </p:txBody>
      </p:sp>
      <p:sp>
        <p:nvSpPr>
          <p:cNvPr id="3" name="Rectangle: Rounded Corners 2">
            <a:hlinkClick r:id="rId9" action="ppaction://hlinksldjump"/>
            <a:extLst>
              <a:ext uri="{FF2B5EF4-FFF2-40B4-BE49-F238E27FC236}">
                <a16:creationId xmlns:a16="http://schemas.microsoft.com/office/drawing/2014/main" id="{D601838F-F089-8C73-3FD1-2E6CE1690EDE}"/>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32939941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8F4C2-3B05-1B71-4EE5-B4ED675A4EA6}"/>
              </a:ext>
            </a:extLst>
          </p:cNvPr>
          <p:cNvSpPr>
            <a:spLocks noGrp="1"/>
          </p:cNvSpPr>
          <p:nvPr>
            <p:ph type="title"/>
          </p:nvPr>
        </p:nvSpPr>
        <p:spPr/>
        <p:txBody>
          <a:bodyPr/>
          <a:lstStyle/>
          <a:p>
            <a:r>
              <a:rPr lang="en-US" dirty="0"/>
              <a:t>Question 7 - Student Responses</a:t>
            </a:r>
          </a:p>
        </p:txBody>
      </p:sp>
      <p:graphicFrame>
        <p:nvGraphicFramePr>
          <p:cNvPr id="6" name="Table 5">
            <a:extLst>
              <a:ext uri="{FF2B5EF4-FFF2-40B4-BE49-F238E27FC236}">
                <a16:creationId xmlns:a16="http://schemas.microsoft.com/office/drawing/2014/main" id="{F60DEE52-559E-9F70-349A-6429B8F297E3}"/>
              </a:ext>
            </a:extLst>
          </p:cNvPr>
          <p:cNvGraphicFramePr>
            <a:graphicFrameLocks noGrp="1"/>
          </p:cNvGraphicFramePr>
          <p:nvPr>
            <p:extLst>
              <p:ext uri="{D42A27DB-BD31-4B8C-83A1-F6EECF244321}">
                <p14:modId xmlns:p14="http://schemas.microsoft.com/office/powerpoint/2010/main" val="2774023273"/>
              </p:ext>
            </p:extLst>
          </p:nvPr>
        </p:nvGraphicFramePr>
        <p:xfrm>
          <a:off x="4384454" y="1385347"/>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136BA94E-B9BB-BFE6-6F03-19F4379287C5}"/>
              </a:ext>
            </a:extLst>
          </p:cNvPr>
          <p:cNvPicPr>
            <a:picLocks noChangeAspect="1"/>
          </p:cNvPicPr>
          <p:nvPr/>
        </p:nvPicPr>
        <p:blipFill>
          <a:blip r:embed="rId3"/>
          <a:stretch>
            <a:fillRect/>
          </a:stretch>
        </p:blipFill>
        <p:spPr>
          <a:xfrm>
            <a:off x="4441296" y="1397522"/>
            <a:ext cx="314476" cy="330200"/>
          </a:xfrm>
          <a:prstGeom prst="rect">
            <a:avLst/>
          </a:prstGeom>
        </p:spPr>
      </p:pic>
      <p:pic>
        <p:nvPicPr>
          <p:cNvPr id="9" name="Picture 8" descr="A math equations on a lined paper&#10;&#10;Description automatically generated">
            <a:extLst>
              <a:ext uri="{FF2B5EF4-FFF2-40B4-BE49-F238E27FC236}">
                <a16:creationId xmlns:a16="http://schemas.microsoft.com/office/drawing/2014/main" id="{0ABFC94B-D2A9-78C1-29E8-799CBD1C286B}"/>
              </a:ext>
            </a:extLst>
          </p:cNvPr>
          <p:cNvPicPr>
            <a:picLocks noChangeAspect="1"/>
          </p:cNvPicPr>
          <p:nvPr/>
        </p:nvPicPr>
        <p:blipFill>
          <a:blip r:embed="rId4"/>
          <a:stretch>
            <a:fillRect/>
          </a:stretch>
        </p:blipFill>
        <p:spPr>
          <a:xfrm>
            <a:off x="1057054" y="2070099"/>
            <a:ext cx="3698718" cy="3610853"/>
          </a:xfrm>
          <a:prstGeom prst="rect">
            <a:avLst/>
          </a:prstGeom>
          <a:ln w="25400">
            <a:solidFill>
              <a:schemeClr val="tx2"/>
            </a:solidFill>
          </a:ln>
        </p:spPr>
      </p:pic>
      <p:pic>
        <p:nvPicPr>
          <p:cNvPr id="13" name="Picture 12" descr="A math equations on a lined paper&#10;&#10;Description automatically generated with medium confidence">
            <a:extLst>
              <a:ext uri="{FF2B5EF4-FFF2-40B4-BE49-F238E27FC236}">
                <a16:creationId xmlns:a16="http://schemas.microsoft.com/office/drawing/2014/main" id="{25377851-F0D1-222C-6199-D32490EBCFB7}"/>
              </a:ext>
            </a:extLst>
          </p:cNvPr>
          <p:cNvPicPr>
            <a:picLocks noChangeAspect="1"/>
          </p:cNvPicPr>
          <p:nvPr/>
        </p:nvPicPr>
        <p:blipFill>
          <a:blip r:embed="rId5"/>
          <a:stretch>
            <a:fillRect/>
          </a:stretch>
        </p:blipFill>
        <p:spPr>
          <a:xfrm>
            <a:off x="6597920" y="2070098"/>
            <a:ext cx="4537026" cy="3610853"/>
          </a:xfrm>
          <a:prstGeom prst="rect">
            <a:avLst/>
          </a:prstGeom>
          <a:ln w="25400">
            <a:solidFill>
              <a:schemeClr val="tx2"/>
            </a:solidFill>
          </a:ln>
        </p:spPr>
      </p:pic>
      <p:sp>
        <p:nvSpPr>
          <p:cNvPr id="3" name="Rectangle: Rounded Corners 2">
            <a:hlinkClick r:id="rId6" action="ppaction://hlinksldjump"/>
            <a:extLst>
              <a:ext uri="{FF2B5EF4-FFF2-40B4-BE49-F238E27FC236}">
                <a16:creationId xmlns:a16="http://schemas.microsoft.com/office/drawing/2014/main" id="{26B8D56F-4FA3-EC01-8177-46FB5C71404A}"/>
              </a:ext>
            </a:extLst>
          </p:cNvPr>
          <p:cNvSpPr/>
          <p:nvPr/>
        </p:nvSpPr>
        <p:spPr>
          <a:xfrm>
            <a:off x="11434194" y="171289"/>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Tree>
    <p:extLst>
      <p:ext uri="{BB962C8B-B14F-4D97-AF65-F5344CB8AC3E}">
        <p14:creationId xmlns:p14="http://schemas.microsoft.com/office/powerpoint/2010/main" val="17791486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8F4C2-3B05-1B71-4EE5-B4ED675A4EA6}"/>
              </a:ext>
            </a:extLst>
          </p:cNvPr>
          <p:cNvSpPr>
            <a:spLocks noGrp="1"/>
          </p:cNvSpPr>
          <p:nvPr>
            <p:ph type="title"/>
          </p:nvPr>
        </p:nvSpPr>
        <p:spPr/>
        <p:txBody>
          <a:bodyPr/>
          <a:lstStyle/>
          <a:p>
            <a:r>
              <a:rPr lang="en-US" dirty="0"/>
              <a:t>Question 7 and Mark Scheme</a:t>
            </a:r>
          </a:p>
        </p:txBody>
      </p:sp>
      <p:pic>
        <p:nvPicPr>
          <p:cNvPr id="5" name="Picture 4" descr="A math problem with lines and equations&#10;&#10;Description automatically generated with medium confidence">
            <a:extLst>
              <a:ext uri="{FF2B5EF4-FFF2-40B4-BE49-F238E27FC236}">
                <a16:creationId xmlns:a16="http://schemas.microsoft.com/office/drawing/2014/main" id="{5A0D7FAC-F61D-47DE-C6BA-8174609DF33C}"/>
              </a:ext>
            </a:extLst>
          </p:cNvPr>
          <p:cNvPicPr>
            <a:picLocks noChangeAspect="1"/>
          </p:cNvPicPr>
          <p:nvPr/>
        </p:nvPicPr>
        <p:blipFill>
          <a:blip r:embed="rId2"/>
          <a:stretch>
            <a:fillRect/>
          </a:stretch>
        </p:blipFill>
        <p:spPr>
          <a:xfrm>
            <a:off x="6096000" y="1655562"/>
            <a:ext cx="5371695" cy="4589595"/>
          </a:xfrm>
          <a:prstGeom prst="rect">
            <a:avLst/>
          </a:prstGeom>
          <a:ln w="25400">
            <a:solidFill>
              <a:schemeClr val="tx2"/>
            </a:solidFill>
          </a:ln>
        </p:spPr>
      </p:pic>
      <p:pic>
        <p:nvPicPr>
          <p:cNvPr id="7" name="Picture 6" descr="A table of mathematical equations&#10;&#10;Description automatically generated">
            <a:extLst>
              <a:ext uri="{FF2B5EF4-FFF2-40B4-BE49-F238E27FC236}">
                <a16:creationId xmlns:a16="http://schemas.microsoft.com/office/drawing/2014/main" id="{100F4AD5-D546-18F1-7A38-86B8CA635FC6}"/>
              </a:ext>
            </a:extLst>
          </p:cNvPr>
          <p:cNvPicPr>
            <a:picLocks noChangeAspect="1"/>
          </p:cNvPicPr>
          <p:nvPr/>
        </p:nvPicPr>
        <p:blipFill>
          <a:blip r:embed="rId3"/>
          <a:stretch>
            <a:fillRect/>
          </a:stretch>
        </p:blipFill>
        <p:spPr>
          <a:xfrm>
            <a:off x="433421" y="1603193"/>
            <a:ext cx="4897336" cy="4910982"/>
          </a:xfrm>
          <a:prstGeom prst="rect">
            <a:avLst/>
          </a:prstGeom>
          <a:ln w="25400">
            <a:solidFill>
              <a:schemeClr val="tx2"/>
            </a:solidFill>
          </a:ln>
        </p:spPr>
      </p:pic>
      <p:sp>
        <p:nvSpPr>
          <p:cNvPr id="6" name="Rectangle: Rounded Corners 3">
            <a:hlinkClick r:id="rId4" action="ppaction://hlinksldjump"/>
            <a:extLst>
              <a:ext uri="{FF2B5EF4-FFF2-40B4-BE49-F238E27FC236}">
                <a16:creationId xmlns:a16="http://schemas.microsoft.com/office/drawing/2014/main" id="{0F1606C2-4D6B-7952-058B-5FFDD3302A13}"/>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5"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4316540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able of mathematical equations&#10;&#10;Description automatically generated">
            <a:extLst>
              <a:ext uri="{FF2B5EF4-FFF2-40B4-BE49-F238E27FC236}">
                <a16:creationId xmlns:a16="http://schemas.microsoft.com/office/drawing/2014/main" id="{CA635631-FF61-F3BD-CE2A-A371462958D9}"/>
              </a:ext>
            </a:extLst>
          </p:cNvPr>
          <p:cNvPicPr>
            <a:picLocks noChangeAspect="1"/>
          </p:cNvPicPr>
          <p:nvPr/>
        </p:nvPicPr>
        <p:blipFill>
          <a:blip r:embed="rId2"/>
          <a:stretch>
            <a:fillRect/>
          </a:stretch>
        </p:blipFill>
        <p:spPr>
          <a:xfrm>
            <a:off x="200222" y="934847"/>
            <a:ext cx="3535464" cy="3545315"/>
          </a:xfrm>
          <a:prstGeom prst="rect">
            <a:avLst/>
          </a:prstGeom>
          <a:ln w="25400">
            <a:noFill/>
          </a:ln>
        </p:spPr>
      </p:pic>
      <p:graphicFrame>
        <p:nvGraphicFramePr>
          <p:cNvPr id="5" name="Table 4">
            <a:extLst>
              <a:ext uri="{FF2B5EF4-FFF2-40B4-BE49-F238E27FC236}">
                <a16:creationId xmlns:a16="http://schemas.microsoft.com/office/drawing/2014/main" id="{FB62F0E0-270E-CAAB-CED7-EE7A4F4488A0}"/>
              </a:ext>
            </a:extLst>
          </p:cNvPr>
          <p:cNvGraphicFramePr>
            <a:graphicFrameLocks noGrp="1"/>
          </p:cNvGraphicFramePr>
          <p:nvPr>
            <p:extLst>
              <p:ext uri="{D42A27DB-BD31-4B8C-83A1-F6EECF244321}">
                <p14:modId xmlns:p14="http://schemas.microsoft.com/office/powerpoint/2010/main" val="2109109928"/>
              </p:ext>
            </p:extLst>
          </p:nvPr>
        </p:nvGraphicFramePr>
        <p:xfrm>
          <a:off x="4539902" y="38787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1A82025B-D9C3-FE36-EC81-8A586D986D6F}"/>
              </a:ext>
            </a:extLst>
          </p:cNvPr>
          <p:cNvPicPr>
            <a:picLocks noChangeAspect="1"/>
          </p:cNvPicPr>
          <p:nvPr/>
        </p:nvPicPr>
        <p:blipFill>
          <a:blip r:embed="rId3"/>
          <a:stretch>
            <a:fillRect/>
          </a:stretch>
        </p:blipFill>
        <p:spPr>
          <a:xfrm>
            <a:off x="4608000" y="387873"/>
            <a:ext cx="314476" cy="330200"/>
          </a:xfrm>
          <a:prstGeom prst="rect">
            <a:avLst/>
          </a:prstGeom>
        </p:spPr>
      </p:pic>
      <p:pic>
        <p:nvPicPr>
          <p:cNvPr id="8" name="Picture 7" descr="A close up of a paper&#10;&#10;Description automatically generated">
            <a:extLst>
              <a:ext uri="{FF2B5EF4-FFF2-40B4-BE49-F238E27FC236}">
                <a16:creationId xmlns:a16="http://schemas.microsoft.com/office/drawing/2014/main" id="{6DAAB26E-79FC-5320-BE47-C4A7B3437C9D}"/>
              </a:ext>
            </a:extLst>
          </p:cNvPr>
          <p:cNvPicPr>
            <a:picLocks noChangeAspect="1"/>
          </p:cNvPicPr>
          <p:nvPr/>
        </p:nvPicPr>
        <p:blipFill>
          <a:blip r:embed="rId4"/>
          <a:stretch>
            <a:fillRect/>
          </a:stretch>
        </p:blipFill>
        <p:spPr>
          <a:xfrm>
            <a:off x="3995800" y="1510062"/>
            <a:ext cx="3561403" cy="2679700"/>
          </a:xfrm>
          <a:prstGeom prst="rect">
            <a:avLst/>
          </a:prstGeom>
        </p:spPr>
      </p:pic>
      <p:pic>
        <p:nvPicPr>
          <p:cNvPr id="10" name="Picture 9" descr="A math equations on a lined paper&#10;&#10;Description automatically generated">
            <a:extLst>
              <a:ext uri="{FF2B5EF4-FFF2-40B4-BE49-F238E27FC236}">
                <a16:creationId xmlns:a16="http://schemas.microsoft.com/office/drawing/2014/main" id="{6133CA87-1A38-E656-EC7F-AAD7C89A2657}"/>
              </a:ext>
            </a:extLst>
          </p:cNvPr>
          <p:cNvPicPr>
            <a:picLocks noChangeAspect="1"/>
          </p:cNvPicPr>
          <p:nvPr/>
        </p:nvPicPr>
        <p:blipFill>
          <a:blip r:embed="rId5"/>
          <a:stretch>
            <a:fillRect/>
          </a:stretch>
        </p:blipFill>
        <p:spPr>
          <a:xfrm>
            <a:off x="7844666" y="1311544"/>
            <a:ext cx="3886200" cy="3492500"/>
          </a:xfrm>
          <a:prstGeom prst="rect">
            <a:avLst/>
          </a:prstGeom>
        </p:spPr>
      </p:pic>
      <p:sp>
        <p:nvSpPr>
          <p:cNvPr id="11" name="TextBox 10">
            <a:extLst>
              <a:ext uri="{FF2B5EF4-FFF2-40B4-BE49-F238E27FC236}">
                <a16:creationId xmlns:a16="http://schemas.microsoft.com/office/drawing/2014/main" id="{0663441B-1E1E-E8F1-6FF5-6623553E35C5}"/>
              </a:ext>
            </a:extLst>
          </p:cNvPr>
          <p:cNvSpPr txBox="1"/>
          <p:nvPr/>
        </p:nvSpPr>
        <p:spPr>
          <a:xfrm>
            <a:off x="335822" y="4657178"/>
            <a:ext cx="2991814" cy="784830"/>
          </a:xfrm>
          <a:prstGeom prst="rect">
            <a:avLst/>
          </a:prstGeom>
          <a:solidFill>
            <a:schemeClr val="accent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B0: Incorrect vector (sign error on </a:t>
            </a:r>
            <a:r>
              <a:rPr lang="en-GB" sz="1500" b="1" dirty="0"/>
              <a:t>k</a:t>
            </a:r>
            <a:r>
              <a:rPr lang="en-GB" sz="1500" dirty="0"/>
              <a:t> component) </a:t>
            </a:r>
          </a:p>
        </p:txBody>
      </p:sp>
      <p:sp>
        <p:nvSpPr>
          <p:cNvPr id="14" name="Rectangle: Rounded Corners 26">
            <a:extLst>
              <a:ext uri="{FF2B5EF4-FFF2-40B4-BE49-F238E27FC236}">
                <a16:creationId xmlns:a16="http://schemas.microsoft.com/office/drawing/2014/main" id="{2DF73CD0-6876-57DF-C862-F677ED89B073}"/>
              </a:ext>
            </a:extLst>
          </p:cNvPr>
          <p:cNvSpPr/>
          <p:nvPr/>
        </p:nvSpPr>
        <p:spPr>
          <a:xfrm>
            <a:off x="5562582" y="219833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5" name="Rectangle: Rounded Corners 6">
            <a:extLst>
              <a:ext uri="{FF2B5EF4-FFF2-40B4-BE49-F238E27FC236}">
                <a16:creationId xmlns:a16="http://schemas.microsoft.com/office/drawing/2014/main" id="{4B01745D-DF4A-213D-2B59-74A7C9CCB238}"/>
              </a:ext>
            </a:extLst>
          </p:cNvPr>
          <p:cNvSpPr/>
          <p:nvPr/>
        </p:nvSpPr>
        <p:spPr>
          <a:xfrm>
            <a:off x="1329181" y="559118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16" name="TextBox 15">
            <a:extLst>
              <a:ext uri="{FF2B5EF4-FFF2-40B4-BE49-F238E27FC236}">
                <a16:creationId xmlns:a16="http://schemas.microsoft.com/office/drawing/2014/main" id="{22296F3A-1A33-420F-312E-0AA5512B8A28}"/>
              </a:ext>
            </a:extLst>
          </p:cNvPr>
          <p:cNvSpPr txBox="1"/>
          <p:nvPr/>
        </p:nvSpPr>
        <p:spPr>
          <a:xfrm>
            <a:off x="3995800" y="4358503"/>
            <a:ext cx="2991814"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M1: For a correct strategy for finding one position for </a:t>
            </a:r>
            <a:r>
              <a:rPr lang="en-GB" sz="1500" i="1" dirty="0"/>
              <a:t>P</a:t>
            </a:r>
            <a:r>
              <a:rPr lang="en-GB" sz="1500" dirty="0"/>
              <a:t>. Here they attempt </a:t>
            </a:r>
            <a:r>
              <a:rPr lang="en-GB" sz="1500" i="1" dirty="0"/>
              <a:t>OP</a:t>
            </a:r>
            <a:r>
              <a:rPr lang="en-GB" sz="1500" dirty="0"/>
              <a:t> = </a:t>
            </a:r>
            <a:r>
              <a:rPr lang="en-GB" sz="1500" i="1" dirty="0"/>
              <a:t>OB</a:t>
            </a:r>
            <a:r>
              <a:rPr lang="en-GB" sz="1500" dirty="0"/>
              <a:t> + </a:t>
            </a:r>
            <a:r>
              <a:rPr lang="en-GB" sz="1500" i="1" dirty="0"/>
              <a:t>AB</a:t>
            </a:r>
            <a:r>
              <a:rPr lang="en-GB" sz="1500" dirty="0"/>
              <a:t> using their </a:t>
            </a:r>
            <a:r>
              <a:rPr lang="en-GB" sz="1500" i="1" dirty="0"/>
              <a:t>AB</a:t>
            </a:r>
            <a:r>
              <a:rPr lang="en-GB" sz="1500" dirty="0"/>
              <a:t> from part (a) </a:t>
            </a:r>
          </a:p>
        </p:txBody>
      </p:sp>
      <p:sp>
        <p:nvSpPr>
          <p:cNvPr id="17" name="Rectangle: Rounded Corners 26">
            <a:extLst>
              <a:ext uri="{FF2B5EF4-FFF2-40B4-BE49-F238E27FC236}">
                <a16:creationId xmlns:a16="http://schemas.microsoft.com/office/drawing/2014/main" id="{463FEA5B-0629-DA8A-5FF9-A48AAC2ECE30}"/>
              </a:ext>
            </a:extLst>
          </p:cNvPr>
          <p:cNvSpPr/>
          <p:nvPr/>
        </p:nvSpPr>
        <p:spPr>
          <a:xfrm>
            <a:off x="5562582"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D19542E4-9FA1-1BF3-1B21-2AFC4F65E54A}"/>
              </a:ext>
            </a:extLst>
          </p:cNvPr>
          <p:cNvSpPr txBox="1"/>
          <p:nvPr/>
        </p:nvSpPr>
        <p:spPr>
          <a:xfrm>
            <a:off x="3995800" y="5719158"/>
            <a:ext cx="1724064" cy="369332"/>
          </a:xfrm>
          <a:prstGeom prst="rect">
            <a:avLst/>
          </a:prstGeom>
          <a:solidFill>
            <a:schemeClr val="accent2">
              <a:lumMod val="20000"/>
              <a:lumOff val="80000"/>
            </a:schemeClr>
          </a:solidFill>
        </p:spPr>
        <p:txBody>
          <a:bodyPr wrap="square" rtlCol="0">
            <a:spAutoFit/>
          </a:bodyPr>
          <a:lstStyle>
            <a:defPPr>
              <a:defRPr lang="en-US"/>
            </a:defPPr>
            <a:lvl1pPr>
              <a:defRPr sz="1500"/>
            </a:lvl1pPr>
          </a:lstStyle>
          <a:p>
            <a:r>
              <a:rPr lang="en-GB" dirty="0"/>
              <a:t>A0: Incorrect</a:t>
            </a:r>
          </a:p>
        </p:txBody>
      </p:sp>
      <p:sp>
        <p:nvSpPr>
          <p:cNvPr id="19" name="Rectangle: Rounded Corners 26">
            <a:extLst>
              <a:ext uri="{FF2B5EF4-FFF2-40B4-BE49-F238E27FC236}">
                <a16:creationId xmlns:a16="http://schemas.microsoft.com/office/drawing/2014/main" id="{E9C7ACF7-512D-DB11-7EED-3AE2DB2EFD99}"/>
              </a:ext>
            </a:extLst>
          </p:cNvPr>
          <p:cNvSpPr/>
          <p:nvPr/>
        </p:nvSpPr>
        <p:spPr>
          <a:xfrm>
            <a:off x="10427340" y="156625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0" name="TextBox 19">
            <a:extLst>
              <a:ext uri="{FF2B5EF4-FFF2-40B4-BE49-F238E27FC236}">
                <a16:creationId xmlns:a16="http://schemas.microsoft.com/office/drawing/2014/main" id="{3CFAA886-18E2-E30F-1FA3-A8D7E68BE0CC}"/>
              </a:ext>
            </a:extLst>
          </p:cNvPr>
          <p:cNvSpPr txBox="1"/>
          <p:nvPr/>
        </p:nvSpPr>
        <p:spPr>
          <a:xfrm>
            <a:off x="7901878" y="5058750"/>
            <a:ext cx="3561403" cy="553998"/>
          </a:xfrm>
          <a:prstGeom prst="rect">
            <a:avLst/>
          </a:prstGeom>
          <a:solidFill>
            <a:schemeClr val="accent2">
              <a:lumMod val="20000"/>
              <a:lumOff val="80000"/>
            </a:schemeClr>
          </a:solidFill>
        </p:spPr>
        <p:txBody>
          <a:bodyPr wrap="square" rtlCol="0">
            <a:spAutoFit/>
          </a:bodyPr>
          <a:lstStyle/>
          <a:p>
            <a:r>
              <a:rPr lang="en-GB" sz="1500" dirty="0"/>
              <a:t>dM0: The attempt at the other point is incorrect. They attempt </a:t>
            </a:r>
            <a:r>
              <a:rPr lang="en-GB" sz="1500" i="1" dirty="0"/>
              <a:t>OP</a:t>
            </a:r>
            <a:r>
              <a:rPr lang="en-GB" sz="1500" dirty="0"/>
              <a:t> = </a:t>
            </a:r>
            <a:r>
              <a:rPr lang="en-GB" sz="1500" i="1" dirty="0"/>
              <a:t>OA</a:t>
            </a:r>
            <a:r>
              <a:rPr lang="en-GB" sz="1500" dirty="0"/>
              <a:t> - </a:t>
            </a:r>
            <a:r>
              <a:rPr lang="en-GB" sz="1500" i="1" dirty="0"/>
              <a:t>AB</a:t>
            </a:r>
            <a:endParaRPr lang="en-GB" sz="1500" dirty="0"/>
          </a:p>
        </p:txBody>
      </p:sp>
      <p:sp>
        <p:nvSpPr>
          <p:cNvPr id="21" name="Rectangle: Rounded Corners 26">
            <a:extLst>
              <a:ext uri="{FF2B5EF4-FFF2-40B4-BE49-F238E27FC236}">
                <a16:creationId xmlns:a16="http://schemas.microsoft.com/office/drawing/2014/main" id="{68DC35FE-F7EC-9324-6CF0-84A4DDA47065}"/>
              </a:ext>
            </a:extLst>
          </p:cNvPr>
          <p:cNvSpPr/>
          <p:nvPr/>
        </p:nvSpPr>
        <p:spPr>
          <a:xfrm>
            <a:off x="10532514" y="3783855"/>
            <a:ext cx="645328" cy="40590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dM0</a:t>
            </a:r>
          </a:p>
        </p:txBody>
      </p:sp>
      <p:sp>
        <p:nvSpPr>
          <p:cNvPr id="22" name="TextBox 21">
            <a:extLst>
              <a:ext uri="{FF2B5EF4-FFF2-40B4-BE49-F238E27FC236}">
                <a16:creationId xmlns:a16="http://schemas.microsoft.com/office/drawing/2014/main" id="{3BA47B73-24F8-C8A4-3408-6D02CDFBD514}"/>
              </a:ext>
            </a:extLst>
          </p:cNvPr>
          <p:cNvSpPr txBox="1"/>
          <p:nvPr/>
        </p:nvSpPr>
        <p:spPr>
          <a:xfrm>
            <a:off x="7901878" y="5867454"/>
            <a:ext cx="2059246" cy="323165"/>
          </a:xfrm>
          <a:prstGeom prst="rect">
            <a:avLst/>
          </a:prstGeom>
          <a:solidFill>
            <a:schemeClr val="accent2">
              <a:lumMod val="20000"/>
              <a:lumOff val="80000"/>
            </a:schemeClr>
          </a:solidFill>
        </p:spPr>
        <p:txBody>
          <a:bodyPr wrap="square" rtlCol="0">
            <a:spAutoFit/>
          </a:bodyPr>
          <a:lstStyle/>
          <a:p>
            <a:r>
              <a:rPr lang="en-GB" sz="1500" dirty="0"/>
              <a:t>A0: Follows A0 </a:t>
            </a:r>
          </a:p>
        </p:txBody>
      </p:sp>
      <p:sp>
        <p:nvSpPr>
          <p:cNvPr id="23" name="Rectangle: Rounded Corners 26">
            <a:extLst>
              <a:ext uri="{FF2B5EF4-FFF2-40B4-BE49-F238E27FC236}">
                <a16:creationId xmlns:a16="http://schemas.microsoft.com/office/drawing/2014/main" id="{D0898117-3037-B7C0-C850-042EECC1079A}"/>
              </a:ext>
            </a:extLst>
          </p:cNvPr>
          <p:cNvSpPr/>
          <p:nvPr/>
        </p:nvSpPr>
        <p:spPr>
          <a:xfrm>
            <a:off x="9787766" y="441905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4" name="Rectangle: Rounded Corners 6">
            <a:extLst>
              <a:ext uri="{FF2B5EF4-FFF2-40B4-BE49-F238E27FC236}">
                <a16:creationId xmlns:a16="http://schemas.microsoft.com/office/drawing/2014/main" id="{B0E797F8-19E1-7AD7-CF35-2A2A49498C6E}"/>
              </a:ext>
            </a:extLst>
          </p:cNvPr>
          <p:cNvSpPr/>
          <p:nvPr/>
        </p:nvSpPr>
        <p:spPr>
          <a:xfrm>
            <a:off x="6423237" y="586745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1/4</a:t>
            </a:r>
          </a:p>
        </p:txBody>
      </p:sp>
      <p:sp>
        <p:nvSpPr>
          <p:cNvPr id="25" name="Rectangle: Rounded Corners 6">
            <a:extLst>
              <a:ext uri="{FF2B5EF4-FFF2-40B4-BE49-F238E27FC236}">
                <a16:creationId xmlns:a16="http://schemas.microsoft.com/office/drawing/2014/main" id="{C28E7C9F-32D8-E274-F68C-833F3ED9BAF9}"/>
              </a:ext>
            </a:extLst>
          </p:cNvPr>
          <p:cNvSpPr/>
          <p:nvPr/>
        </p:nvSpPr>
        <p:spPr>
          <a:xfrm>
            <a:off x="10975119" y="586745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1/5</a:t>
            </a:r>
          </a:p>
        </p:txBody>
      </p:sp>
      <p:sp>
        <p:nvSpPr>
          <p:cNvPr id="2" name="Rectangle: Rounded Corners 3">
            <a:hlinkClick r:id="rId6" action="ppaction://hlinksldjump"/>
            <a:extLst>
              <a:ext uri="{FF2B5EF4-FFF2-40B4-BE49-F238E27FC236}">
                <a16:creationId xmlns:a16="http://schemas.microsoft.com/office/drawing/2014/main" id="{ADFAF96E-5B33-257E-0C64-3C05F0C05AFB}"/>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336618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able of mathematical equations&#10;&#10;Description automatically generated">
            <a:extLst>
              <a:ext uri="{FF2B5EF4-FFF2-40B4-BE49-F238E27FC236}">
                <a16:creationId xmlns:a16="http://schemas.microsoft.com/office/drawing/2014/main" id="{CA635631-FF61-F3BD-CE2A-A371462958D9}"/>
              </a:ext>
            </a:extLst>
          </p:cNvPr>
          <p:cNvPicPr>
            <a:picLocks noChangeAspect="1"/>
          </p:cNvPicPr>
          <p:nvPr/>
        </p:nvPicPr>
        <p:blipFill>
          <a:blip r:embed="rId2"/>
          <a:stretch>
            <a:fillRect/>
          </a:stretch>
        </p:blipFill>
        <p:spPr>
          <a:xfrm>
            <a:off x="200222" y="934847"/>
            <a:ext cx="3535464" cy="3545315"/>
          </a:xfrm>
          <a:prstGeom prst="rect">
            <a:avLst/>
          </a:prstGeom>
          <a:ln w="25400">
            <a:noFill/>
          </a:ln>
        </p:spPr>
      </p:pic>
      <p:graphicFrame>
        <p:nvGraphicFramePr>
          <p:cNvPr id="5" name="Table 4">
            <a:extLst>
              <a:ext uri="{FF2B5EF4-FFF2-40B4-BE49-F238E27FC236}">
                <a16:creationId xmlns:a16="http://schemas.microsoft.com/office/drawing/2014/main" id="{FB62F0E0-270E-CAAB-CED7-EE7A4F4488A0}"/>
              </a:ext>
            </a:extLst>
          </p:cNvPr>
          <p:cNvGraphicFramePr>
            <a:graphicFrameLocks noGrp="1"/>
          </p:cNvGraphicFramePr>
          <p:nvPr>
            <p:extLst>
              <p:ext uri="{D42A27DB-BD31-4B8C-83A1-F6EECF244321}">
                <p14:modId xmlns:p14="http://schemas.microsoft.com/office/powerpoint/2010/main" val="1489677065"/>
              </p:ext>
            </p:extLst>
          </p:nvPr>
        </p:nvGraphicFramePr>
        <p:xfrm>
          <a:off x="4539902" y="38787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1A82025B-D9C3-FE36-EC81-8A586D986D6F}"/>
              </a:ext>
            </a:extLst>
          </p:cNvPr>
          <p:cNvPicPr>
            <a:picLocks noChangeAspect="1"/>
          </p:cNvPicPr>
          <p:nvPr/>
        </p:nvPicPr>
        <p:blipFill>
          <a:blip r:embed="rId3"/>
          <a:stretch>
            <a:fillRect/>
          </a:stretch>
        </p:blipFill>
        <p:spPr>
          <a:xfrm>
            <a:off x="4608000" y="387873"/>
            <a:ext cx="314476" cy="330200"/>
          </a:xfrm>
          <a:prstGeom prst="rect">
            <a:avLst/>
          </a:prstGeom>
        </p:spPr>
      </p:pic>
      <p:pic>
        <p:nvPicPr>
          <p:cNvPr id="7" name="Picture 6" descr="A math equations on a lined paper&#10;&#10;Description automatically generated">
            <a:extLst>
              <a:ext uri="{FF2B5EF4-FFF2-40B4-BE49-F238E27FC236}">
                <a16:creationId xmlns:a16="http://schemas.microsoft.com/office/drawing/2014/main" id="{C549B6C3-691E-89BB-DA6C-74D8DE77DAD4}"/>
              </a:ext>
            </a:extLst>
          </p:cNvPr>
          <p:cNvPicPr>
            <a:picLocks noChangeAspect="1"/>
          </p:cNvPicPr>
          <p:nvPr/>
        </p:nvPicPr>
        <p:blipFill>
          <a:blip r:embed="rId4"/>
          <a:stretch>
            <a:fillRect/>
          </a:stretch>
        </p:blipFill>
        <p:spPr>
          <a:xfrm>
            <a:off x="3965102" y="1085040"/>
            <a:ext cx="3817026" cy="3039488"/>
          </a:xfrm>
          <a:prstGeom prst="rect">
            <a:avLst/>
          </a:prstGeom>
        </p:spPr>
      </p:pic>
      <p:pic>
        <p:nvPicPr>
          <p:cNvPr id="12" name="Picture 11" descr="A math equations on a paper&#10;&#10;Description automatically generated with medium confidence">
            <a:extLst>
              <a:ext uri="{FF2B5EF4-FFF2-40B4-BE49-F238E27FC236}">
                <a16:creationId xmlns:a16="http://schemas.microsoft.com/office/drawing/2014/main" id="{8304166A-505A-F9F3-76D3-A03EDBAD245C}"/>
              </a:ext>
            </a:extLst>
          </p:cNvPr>
          <p:cNvPicPr>
            <a:picLocks noChangeAspect="1"/>
          </p:cNvPicPr>
          <p:nvPr/>
        </p:nvPicPr>
        <p:blipFill>
          <a:blip r:embed="rId5"/>
          <a:stretch>
            <a:fillRect/>
          </a:stretch>
        </p:blipFill>
        <p:spPr>
          <a:xfrm>
            <a:off x="8101305" y="1085040"/>
            <a:ext cx="3980234" cy="2451100"/>
          </a:xfrm>
          <a:prstGeom prst="rect">
            <a:avLst/>
          </a:prstGeom>
        </p:spPr>
      </p:pic>
      <p:pic>
        <p:nvPicPr>
          <p:cNvPr id="26" name="Picture 25" descr="A math equations on a piece of paper&#10;&#10;Description automatically generated">
            <a:extLst>
              <a:ext uri="{FF2B5EF4-FFF2-40B4-BE49-F238E27FC236}">
                <a16:creationId xmlns:a16="http://schemas.microsoft.com/office/drawing/2014/main" id="{B14ADBA7-C4CF-4A29-AFEF-55FF19DD3001}"/>
              </a:ext>
            </a:extLst>
          </p:cNvPr>
          <p:cNvPicPr>
            <a:picLocks noChangeAspect="1"/>
          </p:cNvPicPr>
          <p:nvPr/>
        </p:nvPicPr>
        <p:blipFill>
          <a:blip r:embed="rId6"/>
          <a:stretch>
            <a:fillRect/>
          </a:stretch>
        </p:blipFill>
        <p:spPr>
          <a:xfrm>
            <a:off x="8143678" y="3578265"/>
            <a:ext cx="3848100" cy="1549400"/>
          </a:xfrm>
          <a:prstGeom prst="rect">
            <a:avLst/>
          </a:prstGeom>
        </p:spPr>
      </p:pic>
      <p:sp>
        <p:nvSpPr>
          <p:cNvPr id="27" name="TextBox 26">
            <a:extLst>
              <a:ext uri="{FF2B5EF4-FFF2-40B4-BE49-F238E27FC236}">
                <a16:creationId xmlns:a16="http://schemas.microsoft.com/office/drawing/2014/main" id="{D8545E47-7C20-C697-9B27-08B3B3276DCE}"/>
              </a:ext>
            </a:extLst>
          </p:cNvPr>
          <p:cNvSpPr txBox="1"/>
          <p:nvPr/>
        </p:nvSpPr>
        <p:spPr>
          <a:xfrm>
            <a:off x="335822" y="4657178"/>
            <a:ext cx="2991814"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vector. They have given it in </a:t>
            </a:r>
            <a:r>
              <a:rPr lang="en-GB" sz="1500" b="1" dirty="0"/>
              <a:t>i</a:t>
            </a:r>
            <a:r>
              <a:rPr lang="en-GB" sz="1500" dirty="0"/>
              <a:t>, </a:t>
            </a:r>
            <a:r>
              <a:rPr lang="en-GB" sz="1500" b="1" dirty="0"/>
              <a:t>j</a:t>
            </a:r>
            <a:r>
              <a:rPr lang="en-GB" sz="1500" dirty="0"/>
              <a:t>, </a:t>
            </a:r>
            <a:r>
              <a:rPr lang="en-GB" sz="1500" b="1" dirty="0"/>
              <a:t>k</a:t>
            </a:r>
            <a:r>
              <a:rPr lang="en-GB" sz="1500" dirty="0"/>
              <a:t> form but we would have accepted the column without the brackets </a:t>
            </a:r>
          </a:p>
        </p:txBody>
      </p:sp>
      <p:sp>
        <p:nvSpPr>
          <p:cNvPr id="28" name="Rectangle: Rounded Corners 26">
            <a:extLst>
              <a:ext uri="{FF2B5EF4-FFF2-40B4-BE49-F238E27FC236}">
                <a16:creationId xmlns:a16="http://schemas.microsoft.com/office/drawing/2014/main" id="{207F0E56-E45A-4555-9195-F60BB6B8AE46}"/>
              </a:ext>
            </a:extLst>
          </p:cNvPr>
          <p:cNvSpPr/>
          <p:nvPr/>
        </p:nvSpPr>
        <p:spPr>
          <a:xfrm>
            <a:off x="5892765" y="167303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9" name="Rectangle: Rounded Corners 6">
            <a:extLst>
              <a:ext uri="{FF2B5EF4-FFF2-40B4-BE49-F238E27FC236}">
                <a16:creationId xmlns:a16="http://schemas.microsoft.com/office/drawing/2014/main" id="{00F7AD42-1C60-87AB-30C1-8A5103B418A9}"/>
              </a:ext>
            </a:extLst>
          </p:cNvPr>
          <p:cNvSpPr/>
          <p:nvPr/>
        </p:nvSpPr>
        <p:spPr>
          <a:xfrm>
            <a:off x="2146304" y="60806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30" name="TextBox 29">
            <a:extLst>
              <a:ext uri="{FF2B5EF4-FFF2-40B4-BE49-F238E27FC236}">
                <a16:creationId xmlns:a16="http://schemas.microsoft.com/office/drawing/2014/main" id="{2368106E-E573-A187-4B24-62887BE19B4E}"/>
              </a:ext>
            </a:extLst>
          </p:cNvPr>
          <p:cNvSpPr txBox="1"/>
          <p:nvPr/>
        </p:nvSpPr>
        <p:spPr>
          <a:xfrm>
            <a:off x="3689186" y="4353477"/>
            <a:ext cx="3786328" cy="2400657"/>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See alternative 2 and note that they use </a:t>
            </a:r>
            <a:r>
              <a:rPr lang="en-GB" sz="1500" b="1" dirty="0"/>
              <a:t>i</a:t>
            </a:r>
            <a:r>
              <a:rPr lang="en-GB" sz="1500" dirty="0"/>
              <a:t>, </a:t>
            </a:r>
            <a:r>
              <a:rPr lang="en-GB" sz="1500" b="1" dirty="0"/>
              <a:t>j</a:t>
            </a:r>
            <a:r>
              <a:rPr lang="en-GB" sz="1500" dirty="0"/>
              <a:t> and </a:t>
            </a:r>
            <a:r>
              <a:rPr lang="en-GB" sz="1500" b="1" dirty="0"/>
              <a:t>k</a:t>
            </a:r>
            <a:r>
              <a:rPr lang="en-GB" sz="1500" dirty="0"/>
              <a:t> here for </a:t>
            </a:r>
            <a:r>
              <a:rPr lang="en-GB" sz="1500" i="1" dirty="0"/>
              <a:t>x</a:t>
            </a:r>
            <a:r>
              <a:rPr lang="en-GB" sz="1500" dirty="0"/>
              <a:t>, </a:t>
            </a:r>
            <a:r>
              <a:rPr lang="en-GB" sz="1500" i="1" dirty="0"/>
              <a:t>y</a:t>
            </a:r>
            <a:r>
              <a:rPr lang="en-GB" sz="1500" dirty="0"/>
              <a:t> and </a:t>
            </a:r>
            <a:r>
              <a:rPr lang="en-GB" sz="1500" i="1" dirty="0"/>
              <a:t>z</a:t>
            </a:r>
          </a:p>
          <a:p>
            <a:endParaRPr lang="en-GB" sz="1500" dirty="0"/>
          </a:p>
          <a:p>
            <a:r>
              <a:rPr lang="en-GB" sz="1500" dirty="0"/>
              <a:t>M1: Sets up a general position for </a:t>
            </a:r>
            <a:r>
              <a:rPr lang="en-GB" sz="1500" i="1" dirty="0"/>
              <a:t>P</a:t>
            </a:r>
            <a:r>
              <a:rPr lang="en-GB" sz="1500" dirty="0"/>
              <a:t>, attempts both </a:t>
            </a:r>
            <a:r>
              <a:rPr lang="en-GB" sz="1500" i="1" dirty="0"/>
              <a:t>AP</a:t>
            </a:r>
            <a:r>
              <a:rPr lang="en-GB" sz="1500" dirty="0"/>
              <a:t> and </a:t>
            </a:r>
            <a:r>
              <a:rPr lang="en-GB" sz="1500" i="1" dirty="0"/>
              <a:t>BP</a:t>
            </a:r>
            <a:r>
              <a:rPr lang="en-GB" sz="1500" dirty="0"/>
              <a:t>, uses </a:t>
            </a:r>
            <a:r>
              <a:rPr lang="en-GB" sz="1500" i="1" dirty="0"/>
              <a:t>AP</a:t>
            </a:r>
            <a:r>
              <a:rPr lang="en-GB" sz="1500" dirty="0"/>
              <a:t> = 2</a:t>
            </a:r>
            <a:r>
              <a:rPr lang="en-GB" sz="1500" i="1" dirty="0"/>
              <a:t>BP</a:t>
            </a:r>
            <a:r>
              <a:rPr lang="en-GB" sz="1500" dirty="0"/>
              <a:t> and then Pythagoras to produce 3 quadratic equations for each of </a:t>
            </a:r>
            <a:r>
              <a:rPr lang="en-GB" sz="1500" i="1" dirty="0"/>
              <a:t>x</a:t>
            </a:r>
            <a:r>
              <a:rPr lang="en-GB" sz="1500" dirty="0"/>
              <a:t>, </a:t>
            </a:r>
            <a:r>
              <a:rPr lang="en-GB" sz="1500" i="1" dirty="0"/>
              <a:t>y</a:t>
            </a:r>
            <a:r>
              <a:rPr lang="en-GB" sz="1500" dirty="0"/>
              <a:t> and </a:t>
            </a:r>
            <a:r>
              <a:rPr lang="en-GB" sz="1500" i="1" dirty="0"/>
              <a:t>z</a:t>
            </a:r>
            <a:r>
              <a:rPr lang="en-GB" sz="1500" dirty="0"/>
              <a:t> (they use </a:t>
            </a:r>
            <a:r>
              <a:rPr lang="en-GB" sz="1500" b="1" dirty="0"/>
              <a:t>i</a:t>
            </a:r>
            <a:r>
              <a:rPr lang="en-GB" sz="1500" dirty="0"/>
              <a:t>, </a:t>
            </a:r>
            <a:r>
              <a:rPr lang="en-GB" sz="1500" b="1" dirty="0"/>
              <a:t>j</a:t>
            </a:r>
            <a:r>
              <a:rPr lang="en-GB" sz="1500" dirty="0"/>
              <a:t>, </a:t>
            </a:r>
            <a:r>
              <a:rPr lang="en-GB" sz="1500" b="1" dirty="0"/>
              <a:t>k</a:t>
            </a:r>
            <a:r>
              <a:rPr lang="en-GB" sz="1500" dirty="0"/>
              <a:t>) which they then solve to find at least one position for </a:t>
            </a:r>
            <a:r>
              <a:rPr lang="en-GB" sz="1500" i="1" dirty="0"/>
              <a:t>P</a:t>
            </a:r>
            <a:endParaRPr lang="en-GB" sz="1500" dirty="0"/>
          </a:p>
        </p:txBody>
      </p:sp>
      <p:sp>
        <p:nvSpPr>
          <p:cNvPr id="31" name="Rectangle: Rounded Corners 26">
            <a:extLst>
              <a:ext uri="{FF2B5EF4-FFF2-40B4-BE49-F238E27FC236}">
                <a16:creationId xmlns:a16="http://schemas.microsoft.com/office/drawing/2014/main" id="{D31935BC-8E2F-76B2-5260-E5402DB23BE6}"/>
              </a:ext>
            </a:extLst>
          </p:cNvPr>
          <p:cNvSpPr/>
          <p:nvPr/>
        </p:nvSpPr>
        <p:spPr>
          <a:xfrm>
            <a:off x="5562582" y="32365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6006B4D1-7A5A-270B-03F5-E547A7CC31F5}"/>
              </a:ext>
            </a:extLst>
          </p:cNvPr>
          <p:cNvSpPr txBox="1"/>
          <p:nvPr/>
        </p:nvSpPr>
        <p:spPr>
          <a:xfrm>
            <a:off x="7735628" y="5127665"/>
            <a:ext cx="2614602" cy="323165"/>
          </a:xfrm>
          <a:prstGeom prst="rect">
            <a:avLst/>
          </a:prstGeom>
          <a:solidFill>
            <a:schemeClr val="accent2">
              <a:lumMod val="20000"/>
              <a:lumOff val="80000"/>
            </a:schemeClr>
          </a:solidFill>
        </p:spPr>
        <p:txBody>
          <a:bodyPr wrap="square" rtlCol="0">
            <a:spAutoFit/>
          </a:bodyPr>
          <a:lstStyle/>
          <a:p>
            <a:r>
              <a:rPr lang="en-GB" sz="1500" dirty="0"/>
              <a:t>A0: Neither position is correct</a:t>
            </a:r>
          </a:p>
        </p:txBody>
      </p:sp>
      <p:sp>
        <p:nvSpPr>
          <p:cNvPr id="33" name="Rectangle: Rounded Corners 26">
            <a:extLst>
              <a:ext uri="{FF2B5EF4-FFF2-40B4-BE49-F238E27FC236}">
                <a16:creationId xmlns:a16="http://schemas.microsoft.com/office/drawing/2014/main" id="{C5118A3D-0EC5-1E12-254D-E508AB03C96C}"/>
              </a:ext>
            </a:extLst>
          </p:cNvPr>
          <p:cNvSpPr/>
          <p:nvPr/>
        </p:nvSpPr>
        <p:spPr>
          <a:xfrm>
            <a:off x="10427340" y="156625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4" name="TextBox 33">
            <a:extLst>
              <a:ext uri="{FF2B5EF4-FFF2-40B4-BE49-F238E27FC236}">
                <a16:creationId xmlns:a16="http://schemas.microsoft.com/office/drawing/2014/main" id="{D51951C8-10CD-AA97-F11F-1255B729FE97}"/>
              </a:ext>
            </a:extLst>
          </p:cNvPr>
          <p:cNvSpPr txBox="1"/>
          <p:nvPr/>
        </p:nvSpPr>
        <p:spPr>
          <a:xfrm>
            <a:off x="7735628" y="5626674"/>
            <a:ext cx="3561403" cy="553998"/>
          </a:xfrm>
          <a:prstGeom prst="rect">
            <a:avLst/>
          </a:prstGeom>
          <a:solidFill>
            <a:schemeClr val="tx2">
              <a:lumMod val="20000"/>
              <a:lumOff val="80000"/>
            </a:schemeClr>
          </a:solidFill>
        </p:spPr>
        <p:txBody>
          <a:bodyPr wrap="square" rtlCol="0">
            <a:spAutoFit/>
          </a:bodyPr>
          <a:lstStyle/>
          <a:p>
            <a:r>
              <a:rPr lang="en-GB" sz="1500" dirty="0"/>
              <a:t>dM1: The attempt at the other point is incorrect. They attempt </a:t>
            </a:r>
            <a:r>
              <a:rPr lang="en-GB" sz="1500" i="1" dirty="0"/>
              <a:t>OP</a:t>
            </a:r>
            <a:r>
              <a:rPr lang="en-GB" sz="1500" dirty="0"/>
              <a:t> = </a:t>
            </a:r>
            <a:r>
              <a:rPr lang="en-GB" sz="1500" i="1" dirty="0"/>
              <a:t>OA</a:t>
            </a:r>
            <a:r>
              <a:rPr lang="en-GB" sz="1500" dirty="0"/>
              <a:t> - </a:t>
            </a:r>
            <a:r>
              <a:rPr lang="en-GB" sz="1500" i="1" dirty="0"/>
              <a:t>AB</a:t>
            </a:r>
            <a:endParaRPr lang="en-GB" sz="1500" dirty="0"/>
          </a:p>
        </p:txBody>
      </p:sp>
      <p:sp>
        <p:nvSpPr>
          <p:cNvPr id="35" name="Rectangle: Rounded Corners 26">
            <a:extLst>
              <a:ext uri="{FF2B5EF4-FFF2-40B4-BE49-F238E27FC236}">
                <a16:creationId xmlns:a16="http://schemas.microsoft.com/office/drawing/2014/main" id="{62C21E3D-D48F-B165-F346-4536D3CC39F5}"/>
              </a:ext>
            </a:extLst>
          </p:cNvPr>
          <p:cNvSpPr/>
          <p:nvPr/>
        </p:nvSpPr>
        <p:spPr>
          <a:xfrm>
            <a:off x="9782012" y="3814396"/>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36" name="TextBox 35">
            <a:extLst>
              <a:ext uri="{FF2B5EF4-FFF2-40B4-BE49-F238E27FC236}">
                <a16:creationId xmlns:a16="http://schemas.microsoft.com/office/drawing/2014/main" id="{6F0ACB6D-CDE7-F968-3224-CE2E01292136}"/>
              </a:ext>
            </a:extLst>
          </p:cNvPr>
          <p:cNvSpPr txBox="1"/>
          <p:nvPr/>
        </p:nvSpPr>
        <p:spPr>
          <a:xfrm>
            <a:off x="7837064" y="6308544"/>
            <a:ext cx="2059246" cy="323165"/>
          </a:xfrm>
          <a:prstGeom prst="rect">
            <a:avLst/>
          </a:prstGeom>
          <a:solidFill>
            <a:schemeClr val="accent2">
              <a:lumMod val="20000"/>
              <a:lumOff val="80000"/>
            </a:schemeClr>
          </a:solidFill>
        </p:spPr>
        <p:txBody>
          <a:bodyPr wrap="square" rtlCol="0">
            <a:spAutoFit/>
          </a:bodyPr>
          <a:lstStyle/>
          <a:p>
            <a:r>
              <a:rPr lang="en-GB" sz="1500" dirty="0"/>
              <a:t>A0: Follows A0 </a:t>
            </a:r>
          </a:p>
        </p:txBody>
      </p:sp>
      <p:sp>
        <p:nvSpPr>
          <p:cNvPr id="37" name="Rectangle: Rounded Corners 26">
            <a:extLst>
              <a:ext uri="{FF2B5EF4-FFF2-40B4-BE49-F238E27FC236}">
                <a16:creationId xmlns:a16="http://schemas.microsoft.com/office/drawing/2014/main" id="{E99F6F97-394A-9C63-30EB-013B201B1A50}"/>
              </a:ext>
            </a:extLst>
          </p:cNvPr>
          <p:cNvSpPr/>
          <p:nvPr/>
        </p:nvSpPr>
        <p:spPr>
          <a:xfrm>
            <a:off x="9787766" y="441905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8" name="Rectangle: Rounded Corners 6">
            <a:extLst>
              <a:ext uri="{FF2B5EF4-FFF2-40B4-BE49-F238E27FC236}">
                <a16:creationId xmlns:a16="http://schemas.microsoft.com/office/drawing/2014/main" id="{E71D8CD3-C052-AE96-B04F-06B8163CDD9D}"/>
              </a:ext>
            </a:extLst>
          </p:cNvPr>
          <p:cNvSpPr/>
          <p:nvPr/>
        </p:nvSpPr>
        <p:spPr>
          <a:xfrm>
            <a:off x="7212478" y="327973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2/4</a:t>
            </a:r>
          </a:p>
        </p:txBody>
      </p:sp>
      <p:sp>
        <p:nvSpPr>
          <p:cNvPr id="39" name="Rectangle: Rounded Corners 6">
            <a:extLst>
              <a:ext uri="{FF2B5EF4-FFF2-40B4-BE49-F238E27FC236}">
                <a16:creationId xmlns:a16="http://schemas.microsoft.com/office/drawing/2014/main" id="{9C305F07-19B5-8C02-D855-73502E9B0D1B}"/>
              </a:ext>
            </a:extLst>
          </p:cNvPr>
          <p:cNvSpPr/>
          <p:nvPr/>
        </p:nvSpPr>
        <p:spPr>
          <a:xfrm>
            <a:off x="10975119" y="5903673"/>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3/5</a:t>
            </a:r>
          </a:p>
        </p:txBody>
      </p:sp>
      <p:sp>
        <p:nvSpPr>
          <p:cNvPr id="2" name="Rectangle: Rounded Corners 3">
            <a:hlinkClick r:id="rId7" action="ppaction://hlinksldjump"/>
            <a:extLst>
              <a:ext uri="{FF2B5EF4-FFF2-40B4-BE49-F238E27FC236}">
                <a16:creationId xmlns:a16="http://schemas.microsoft.com/office/drawing/2014/main" id="{81922E68-260E-FEC9-06ED-9B53A0CEC800}"/>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8"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78236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able of mathematical equations&#10;&#10;Description automatically generated">
            <a:extLst>
              <a:ext uri="{FF2B5EF4-FFF2-40B4-BE49-F238E27FC236}">
                <a16:creationId xmlns:a16="http://schemas.microsoft.com/office/drawing/2014/main" id="{CA635631-FF61-F3BD-CE2A-A371462958D9}"/>
              </a:ext>
            </a:extLst>
          </p:cNvPr>
          <p:cNvPicPr>
            <a:picLocks noChangeAspect="1"/>
          </p:cNvPicPr>
          <p:nvPr/>
        </p:nvPicPr>
        <p:blipFill>
          <a:blip r:embed="rId2"/>
          <a:stretch>
            <a:fillRect/>
          </a:stretch>
        </p:blipFill>
        <p:spPr>
          <a:xfrm>
            <a:off x="200222" y="934847"/>
            <a:ext cx="3535463" cy="3545315"/>
          </a:xfrm>
          <a:prstGeom prst="rect">
            <a:avLst/>
          </a:prstGeom>
          <a:ln w="25400">
            <a:noFill/>
          </a:ln>
        </p:spPr>
      </p:pic>
      <p:graphicFrame>
        <p:nvGraphicFramePr>
          <p:cNvPr id="5" name="Table 4">
            <a:extLst>
              <a:ext uri="{FF2B5EF4-FFF2-40B4-BE49-F238E27FC236}">
                <a16:creationId xmlns:a16="http://schemas.microsoft.com/office/drawing/2014/main" id="{FB62F0E0-270E-CAAB-CED7-EE7A4F4488A0}"/>
              </a:ext>
            </a:extLst>
          </p:cNvPr>
          <p:cNvGraphicFramePr>
            <a:graphicFrameLocks noGrp="1"/>
          </p:cNvGraphicFramePr>
          <p:nvPr>
            <p:extLst>
              <p:ext uri="{D42A27DB-BD31-4B8C-83A1-F6EECF244321}">
                <p14:modId xmlns:p14="http://schemas.microsoft.com/office/powerpoint/2010/main" val="3999143116"/>
              </p:ext>
            </p:extLst>
          </p:nvPr>
        </p:nvGraphicFramePr>
        <p:xfrm>
          <a:off x="4539902" y="38787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6" name="Picture 5">
            <a:extLst>
              <a:ext uri="{FF2B5EF4-FFF2-40B4-BE49-F238E27FC236}">
                <a16:creationId xmlns:a16="http://schemas.microsoft.com/office/drawing/2014/main" id="{1A82025B-D9C3-FE36-EC81-8A586D986D6F}"/>
              </a:ext>
            </a:extLst>
          </p:cNvPr>
          <p:cNvPicPr>
            <a:picLocks noChangeAspect="1"/>
          </p:cNvPicPr>
          <p:nvPr/>
        </p:nvPicPr>
        <p:blipFill>
          <a:blip r:embed="rId3"/>
          <a:stretch>
            <a:fillRect/>
          </a:stretch>
        </p:blipFill>
        <p:spPr>
          <a:xfrm>
            <a:off x="4608000" y="387873"/>
            <a:ext cx="314476" cy="330200"/>
          </a:xfrm>
          <a:prstGeom prst="rect">
            <a:avLst/>
          </a:prstGeom>
        </p:spPr>
      </p:pic>
      <p:pic>
        <p:nvPicPr>
          <p:cNvPr id="8" name="Picture 7" descr="A close-up of math equations&#10;&#10;Description automatically generated">
            <a:extLst>
              <a:ext uri="{FF2B5EF4-FFF2-40B4-BE49-F238E27FC236}">
                <a16:creationId xmlns:a16="http://schemas.microsoft.com/office/drawing/2014/main" id="{FB3C5434-8242-5EAD-FB2E-2CE24A6C8F60}"/>
              </a:ext>
            </a:extLst>
          </p:cNvPr>
          <p:cNvPicPr>
            <a:picLocks noChangeAspect="1"/>
          </p:cNvPicPr>
          <p:nvPr/>
        </p:nvPicPr>
        <p:blipFill>
          <a:blip r:embed="rId4"/>
          <a:stretch>
            <a:fillRect/>
          </a:stretch>
        </p:blipFill>
        <p:spPr>
          <a:xfrm>
            <a:off x="3995636" y="934846"/>
            <a:ext cx="3358475" cy="3545315"/>
          </a:xfrm>
          <a:prstGeom prst="rect">
            <a:avLst/>
          </a:prstGeom>
        </p:spPr>
      </p:pic>
      <p:pic>
        <p:nvPicPr>
          <p:cNvPr id="10" name="Picture 9" descr="A close-up of a notebook&#10;&#10;Description automatically generated">
            <a:extLst>
              <a:ext uri="{FF2B5EF4-FFF2-40B4-BE49-F238E27FC236}">
                <a16:creationId xmlns:a16="http://schemas.microsoft.com/office/drawing/2014/main" id="{ED1E0D4F-916A-E749-8AB4-6195531B81B4}"/>
              </a:ext>
            </a:extLst>
          </p:cNvPr>
          <p:cNvPicPr>
            <a:picLocks noChangeAspect="1"/>
          </p:cNvPicPr>
          <p:nvPr/>
        </p:nvPicPr>
        <p:blipFill>
          <a:blip r:embed="rId5"/>
          <a:stretch>
            <a:fillRect/>
          </a:stretch>
        </p:blipFill>
        <p:spPr>
          <a:xfrm>
            <a:off x="7614061" y="934845"/>
            <a:ext cx="4419600" cy="4337545"/>
          </a:xfrm>
          <a:prstGeom prst="rect">
            <a:avLst/>
          </a:prstGeom>
        </p:spPr>
      </p:pic>
      <p:sp>
        <p:nvSpPr>
          <p:cNvPr id="11" name="TextBox 10">
            <a:extLst>
              <a:ext uri="{FF2B5EF4-FFF2-40B4-BE49-F238E27FC236}">
                <a16:creationId xmlns:a16="http://schemas.microsoft.com/office/drawing/2014/main" id="{7F8A815E-6483-6AE8-833D-0D7F8EA35FE7}"/>
              </a:ext>
            </a:extLst>
          </p:cNvPr>
          <p:cNvSpPr txBox="1"/>
          <p:nvPr/>
        </p:nvSpPr>
        <p:spPr>
          <a:xfrm>
            <a:off x="335822" y="4657178"/>
            <a:ext cx="3399864" cy="1015663"/>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a) </a:t>
            </a:r>
          </a:p>
          <a:p>
            <a:r>
              <a:rPr lang="en-GB" sz="1500" dirty="0"/>
              <a:t>B1: Correct vector seen as a column vector or in </a:t>
            </a:r>
            <a:r>
              <a:rPr lang="en-GB" sz="1500" b="1" dirty="0"/>
              <a:t>i</a:t>
            </a:r>
            <a:r>
              <a:rPr lang="en-GB" sz="1500" dirty="0"/>
              <a:t>,</a:t>
            </a:r>
            <a:r>
              <a:rPr lang="en-GB" sz="1500" b="1" dirty="0"/>
              <a:t> j</a:t>
            </a:r>
            <a:r>
              <a:rPr lang="en-GB" sz="1500" dirty="0"/>
              <a:t>,</a:t>
            </a:r>
            <a:r>
              <a:rPr lang="en-GB" sz="1500" b="1" dirty="0"/>
              <a:t> k</a:t>
            </a:r>
            <a:r>
              <a:rPr lang="en-GB" sz="1500" dirty="0"/>
              <a:t> form - either is acceptable </a:t>
            </a:r>
          </a:p>
        </p:txBody>
      </p:sp>
      <p:sp>
        <p:nvSpPr>
          <p:cNvPr id="13" name="Rectangle: Rounded Corners 26">
            <a:extLst>
              <a:ext uri="{FF2B5EF4-FFF2-40B4-BE49-F238E27FC236}">
                <a16:creationId xmlns:a16="http://schemas.microsoft.com/office/drawing/2014/main" id="{625CAF2C-AE0D-ED3F-D534-43A17D34B1BE}"/>
              </a:ext>
            </a:extLst>
          </p:cNvPr>
          <p:cNvSpPr/>
          <p:nvPr/>
        </p:nvSpPr>
        <p:spPr>
          <a:xfrm>
            <a:off x="6106684" y="136175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15CDF2ED-73C3-D14D-8912-4B1774CE2DC6}"/>
              </a:ext>
            </a:extLst>
          </p:cNvPr>
          <p:cNvSpPr txBox="1"/>
          <p:nvPr/>
        </p:nvSpPr>
        <p:spPr>
          <a:xfrm>
            <a:off x="3697758" y="4602331"/>
            <a:ext cx="3786328" cy="1246495"/>
          </a:xfrm>
          <a:prstGeom prst="rect">
            <a:avLst/>
          </a:prstGeom>
          <a:solidFill>
            <a:schemeClr val="tx2">
              <a:lumMod val="20000"/>
              <a:lumOff val="80000"/>
            </a:schemeClr>
          </a:solidFill>
        </p:spPr>
        <p:txBody>
          <a:bodyPr wrap="square" rtlCol="0">
            <a:spAutoFit/>
          </a:bodyPr>
          <a:lstStyle/>
          <a:p>
            <a:r>
              <a:rPr lang="en-GB" sz="1500" b="1" dirty="0">
                <a:solidFill>
                  <a:sysClr val="windowText" lastClr="000000"/>
                </a:solidFill>
              </a:rPr>
              <a:t>Part b)</a:t>
            </a:r>
          </a:p>
          <a:p>
            <a:r>
              <a:rPr lang="en-GB" sz="1500" dirty="0"/>
              <a:t>See alternative 3 in the mark scheme </a:t>
            </a:r>
          </a:p>
          <a:p>
            <a:r>
              <a:rPr lang="en-GB" sz="1500" dirty="0"/>
              <a:t> </a:t>
            </a:r>
          </a:p>
          <a:p>
            <a:r>
              <a:rPr lang="en-GB" sz="1500" dirty="0"/>
              <a:t>M1: A fully correct strategy to find at least one position for </a:t>
            </a:r>
            <a:r>
              <a:rPr lang="en-GB" sz="1500" i="1" dirty="0"/>
              <a:t>P</a:t>
            </a:r>
          </a:p>
        </p:txBody>
      </p:sp>
      <p:sp>
        <p:nvSpPr>
          <p:cNvPr id="15" name="Rectangle: Rounded Corners 26">
            <a:extLst>
              <a:ext uri="{FF2B5EF4-FFF2-40B4-BE49-F238E27FC236}">
                <a16:creationId xmlns:a16="http://schemas.microsoft.com/office/drawing/2014/main" id="{DED60A58-797E-FF38-5336-0FB33346D26D}"/>
              </a:ext>
            </a:extLst>
          </p:cNvPr>
          <p:cNvSpPr/>
          <p:nvPr/>
        </p:nvSpPr>
        <p:spPr>
          <a:xfrm>
            <a:off x="4539902" y="339701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6" name="TextBox 15">
            <a:extLst>
              <a:ext uri="{FF2B5EF4-FFF2-40B4-BE49-F238E27FC236}">
                <a16:creationId xmlns:a16="http://schemas.microsoft.com/office/drawing/2014/main" id="{32CE2F8B-7CD6-6899-107D-6D69A342DB29}"/>
              </a:ext>
            </a:extLst>
          </p:cNvPr>
          <p:cNvSpPr txBox="1"/>
          <p:nvPr/>
        </p:nvSpPr>
        <p:spPr>
          <a:xfrm>
            <a:off x="3735685" y="6025842"/>
            <a:ext cx="3618425" cy="553998"/>
          </a:xfrm>
          <a:prstGeom prst="rect">
            <a:avLst/>
          </a:prstGeom>
          <a:solidFill>
            <a:schemeClr val="tx2">
              <a:lumMod val="20000"/>
              <a:lumOff val="80000"/>
            </a:schemeClr>
          </a:solidFill>
        </p:spPr>
        <p:txBody>
          <a:bodyPr wrap="square" rtlCol="0">
            <a:spAutoFit/>
          </a:bodyPr>
          <a:lstStyle/>
          <a:p>
            <a:r>
              <a:rPr lang="en-GB" sz="1500" dirty="0"/>
              <a:t>A1: One correct position for </a:t>
            </a:r>
            <a:r>
              <a:rPr lang="en-GB" sz="1500" i="1" dirty="0"/>
              <a:t>P</a:t>
            </a:r>
            <a:r>
              <a:rPr lang="en-GB" sz="1500" dirty="0"/>
              <a:t>. (We allow coordinates or vectors for this mark)</a:t>
            </a:r>
          </a:p>
        </p:txBody>
      </p:sp>
      <p:sp>
        <p:nvSpPr>
          <p:cNvPr id="17" name="Rectangle: Rounded Corners 6">
            <a:extLst>
              <a:ext uri="{FF2B5EF4-FFF2-40B4-BE49-F238E27FC236}">
                <a16:creationId xmlns:a16="http://schemas.microsoft.com/office/drawing/2014/main" id="{1355038B-6CED-6B45-04DD-7BE374F9D866}"/>
              </a:ext>
            </a:extLst>
          </p:cNvPr>
          <p:cNvSpPr/>
          <p:nvPr/>
        </p:nvSpPr>
        <p:spPr>
          <a:xfrm>
            <a:off x="2204670" y="580803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18" name="Rectangle: Rounded Corners 26">
            <a:extLst>
              <a:ext uri="{FF2B5EF4-FFF2-40B4-BE49-F238E27FC236}">
                <a16:creationId xmlns:a16="http://schemas.microsoft.com/office/drawing/2014/main" id="{59CD11AB-B0D3-943C-1E05-933AFCBE950F}"/>
              </a:ext>
            </a:extLst>
          </p:cNvPr>
          <p:cNvSpPr/>
          <p:nvPr/>
        </p:nvSpPr>
        <p:spPr>
          <a:xfrm>
            <a:off x="10948509" y="139311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19" name="TextBox 18">
            <a:extLst>
              <a:ext uri="{FF2B5EF4-FFF2-40B4-BE49-F238E27FC236}">
                <a16:creationId xmlns:a16="http://schemas.microsoft.com/office/drawing/2014/main" id="{8A132AD2-4036-32D4-1919-032782F7AD48}"/>
              </a:ext>
            </a:extLst>
          </p:cNvPr>
          <p:cNvSpPr txBox="1"/>
          <p:nvPr/>
        </p:nvSpPr>
        <p:spPr>
          <a:xfrm>
            <a:off x="7735628" y="5353788"/>
            <a:ext cx="3561403" cy="553998"/>
          </a:xfrm>
          <a:prstGeom prst="rect">
            <a:avLst/>
          </a:prstGeom>
          <a:solidFill>
            <a:schemeClr val="tx2">
              <a:lumMod val="20000"/>
              <a:lumOff val="80000"/>
            </a:schemeClr>
          </a:solidFill>
        </p:spPr>
        <p:txBody>
          <a:bodyPr wrap="square" rtlCol="0">
            <a:spAutoFit/>
          </a:bodyPr>
          <a:lstStyle/>
          <a:p>
            <a:r>
              <a:rPr lang="en-GB" sz="1500" dirty="0"/>
              <a:t>dM1: A fully correct strategy to find both positions for </a:t>
            </a:r>
            <a:r>
              <a:rPr lang="en-GB" sz="1500" i="1" dirty="0"/>
              <a:t>P</a:t>
            </a:r>
            <a:endParaRPr lang="en-GB" sz="1500" dirty="0"/>
          </a:p>
        </p:txBody>
      </p:sp>
      <p:sp>
        <p:nvSpPr>
          <p:cNvPr id="20" name="Rectangle: Rounded Corners 26">
            <a:extLst>
              <a:ext uri="{FF2B5EF4-FFF2-40B4-BE49-F238E27FC236}">
                <a16:creationId xmlns:a16="http://schemas.microsoft.com/office/drawing/2014/main" id="{C9898FF4-B9D8-891A-F76E-1D8B1FD376CD}"/>
              </a:ext>
            </a:extLst>
          </p:cNvPr>
          <p:cNvSpPr/>
          <p:nvPr/>
        </p:nvSpPr>
        <p:spPr>
          <a:xfrm>
            <a:off x="10974367" y="3183599"/>
            <a:ext cx="645328" cy="40590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dM1</a:t>
            </a:r>
          </a:p>
        </p:txBody>
      </p:sp>
      <p:sp>
        <p:nvSpPr>
          <p:cNvPr id="21" name="TextBox 20">
            <a:extLst>
              <a:ext uri="{FF2B5EF4-FFF2-40B4-BE49-F238E27FC236}">
                <a16:creationId xmlns:a16="http://schemas.microsoft.com/office/drawing/2014/main" id="{5FB25876-A275-DDDF-FFCB-C497D438090E}"/>
              </a:ext>
            </a:extLst>
          </p:cNvPr>
          <p:cNvSpPr txBox="1"/>
          <p:nvPr/>
        </p:nvSpPr>
        <p:spPr>
          <a:xfrm>
            <a:off x="7757923" y="6070543"/>
            <a:ext cx="3618424" cy="553998"/>
          </a:xfrm>
          <a:prstGeom prst="rect">
            <a:avLst/>
          </a:prstGeom>
          <a:solidFill>
            <a:schemeClr val="tx2">
              <a:lumMod val="20000"/>
              <a:lumOff val="80000"/>
            </a:schemeClr>
          </a:solidFill>
        </p:spPr>
        <p:txBody>
          <a:bodyPr wrap="square" rtlCol="0">
            <a:spAutoFit/>
          </a:bodyPr>
          <a:lstStyle/>
          <a:p>
            <a:r>
              <a:rPr lang="en-GB" sz="1500" dirty="0"/>
              <a:t>A1: Both correct positions for </a:t>
            </a:r>
            <a:r>
              <a:rPr lang="en-GB" sz="1500" i="1" dirty="0"/>
              <a:t>P</a:t>
            </a:r>
            <a:r>
              <a:rPr lang="en-GB" sz="1500" dirty="0"/>
              <a:t> given in vector form </a:t>
            </a:r>
          </a:p>
        </p:txBody>
      </p:sp>
      <p:sp>
        <p:nvSpPr>
          <p:cNvPr id="22" name="Rectangle: Rounded Corners 26">
            <a:extLst>
              <a:ext uri="{FF2B5EF4-FFF2-40B4-BE49-F238E27FC236}">
                <a16:creationId xmlns:a16="http://schemas.microsoft.com/office/drawing/2014/main" id="{2BAF76A6-9AB5-2703-1F5A-BE19DD5CB056}"/>
              </a:ext>
            </a:extLst>
          </p:cNvPr>
          <p:cNvSpPr/>
          <p:nvPr/>
        </p:nvSpPr>
        <p:spPr>
          <a:xfrm>
            <a:off x="11405776" y="437090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3" name="Rectangle: Rounded Corners 6">
            <a:extLst>
              <a:ext uri="{FF2B5EF4-FFF2-40B4-BE49-F238E27FC236}">
                <a16:creationId xmlns:a16="http://schemas.microsoft.com/office/drawing/2014/main" id="{F4DE6FFF-4748-AA0E-949D-4F309AB7B7A7}"/>
              </a:ext>
            </a:extLst>
          </p:cNvPr>
          <p:cNvSpPr/>
          <p:nvPr/>
        </p:nvSpPr>
        <p:spPr>
          <a:xfrm>
            <a:off x="8754187" y="3438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4/4</a:t>
            </a:r>
          </a:p>
        </p:txBody>
      </p:sp>
      <p:sp>
        <p:nvSpPr>
          <p:cNvPr id="24" name="Rectangle: Rounded Corners 6">
            <a:extLst>
              <a:ext uri="{FF2B5EF4-FFF2-40B4-BE49-F238E27FC236}">
                <a16:creationId xmlns:a16="http://schemas.microsoft.com/office/drawing/2014/main" id="{89B06AED-9F6C-4FB3-745B-44861609E1D2}"/>
              </a:ext>
            </a:extLst>
          </p:cNvPr>
          <p:cNvSpPr/>
          <p:nvPr/>
        </p:nvSpPr>
        <p:spPr>
          <a:xfrm>
            <a:off x="11048543" y="5534967"/>
            <a:ext cx="1005096" cy="62771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5/5</a:t>
            </a:r>
          </a:p>
        </p:txBody>
      </p:sp>
      <p:sp>
        <p:nvSpPr>
          <p:cNvPr id="2" name="Rectangle: Rounded Corners 3">
            <a:hlinkClick r:id="rId6" action="ppaction://hlinksldjump"/>
            <a:extLst>
              <a:ext uri="{FF2B5EF4-FFF2-40B4-BE49-F238E27FC236}">
                <a16:creationId xmlns:a16="http://schemas.microsoft.com/office/drawing/2014/main" id="{FF87836A-3235-E176-5014-C74633CB4EE8}"/>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108980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B736F25-EE2B-60CB-550A-54E0DF23D9CB}"/>
              </a:ext>
            </a:extLst>
          </p:cNvPr>
          <p:cNvSpPr>
            <a:spLocks noGrp="1"/>
          </p:cNvSpPr>
          <p:nvPr>
            <p:ph type="title"/>
          </p:nvPr>
        </p:nvSpPr>
        <p:spPr>
          <a:xfrm>
            <a:off x="815653" y="343825"/>
            <a:ext cx="10064157" cy="1122300"/>
          </a:xfrm>
        </p:spPr>
        <p:txBody>
          <a:bodyPr/>
          <a:lstStyle/>
          <a:p>
            <a:r>
              <a:rPr lang="en-GB" dirty="0"/>
              <a:t>Question 7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EF2BF6AB-77C4-C9E7-79B7-200DABAA2559}"/>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BAC9E7E5-B350-B288-D092-0798DF52DE53}"/>
                  </a:ext>
                </a:extLst>
              </p:cNvPr>
              <p:cNvSpPr>
                <a:spLocks noGrp="1"/>
              </p:cNvSpPr>
              <p:nvPr>
                <p:ph type="body" idx="1"/>
              </p:nvPr>
            </p:nvSpPr>
            <p:spPr>
              <a:xfrm>
                <a:off x="815654" y="1632560"/>
                <a:ext cx="10452421" cy="4534560"/>
              </a:xfrm>
            </p:spPr>
            <p:txBody>
              <a:bodyPr/>
              <a:lstStyle/>
              <a:p>
                <a:pPr>
                  <a:lnSpc>
                    <a:spcPct val="107000"/>
                  </a:lnSpc>
                  <a:spcAft>
                    <a:spcPts val="800"/>
                  </a:spcAft>
                </a:pPr>
                <a:r>
                  <a:rPr lang="en-GB" sz="1800" b="1" kern="0" dirty="0">
                    <a:solidFill>
                      <a:srgbClr val="000000"/>
                    </a:solidFill>
                    <a:effectLst/>
                    <a:ea typeface="Times New Roman" panose="02020603050405020304" pitchFamily="18" charset="0"/>
                  </a:rPr>
                  <a:t>Part (a)</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0" dirty="0">
                    <a:solidFill>
                      <a:srgbClr val="000000"/>
                    </a:solidFill>
                    <a:effectLst/>
                    <a:ea typeface="Times New Roman" panose="02020603050405020304" pitchFamily="18" charset="0"/>
                  </a:rPr>
                  <a:t>Common errors included addition of vectors or poor notation</a:t>
                </a:r>
                <a:endParaRPr lang="en-GB" sz="1800" kern="100" dirty="0">
                  <a:effectLst/>
                  <a:ea typeface="Calibri" panose="020F0502020204030204" pitchFamily="34" charset="0"/>
                </a:endParaRPr>
              </a:p>
              <a:p>
                <a:pPr>
                  <a:lnSpc>
                    <a:spcPct val="107000"/>
                  </a:lnSpc>
                  <a:spcAft>
                    <a:spcPts val="800"/>
                  </a:spcAft>
                </a:pPr>
                <a:r>
                  <a:rPr lang="en-GB" sz="1800" b="1" kern="0" dirty="0">
                    <a:solidFill>
                      <a:srgbClr val="000000"/>
                    </a:solidFill>
                    <a:effectLst/>
                    <a:ea typeface="Times New Roman" panose="02020603050405020304" pitchFamily="18" charset="0"/>
                  </a:rPr>
                  <a:t>Part (b)</a:t>
                </a:r>
                <a:endParaRPr lang="en-GB" sz="1800" b="1"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US" sz="1800" kern="100" dirty="0">
                    <a:solidFill>
                      <a:srgbClr val="000000"/>
                    </a:solidFill>
                    <a:effectLst/>
                    <a:ea typeface="Calibri" panose="020F0502020204030204" pitchFamily="34" charset="0"/>
                  </a:rPr>
                  <a:t>Many candidates did not use part (a) to help them with their strategy for part (b)</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US" sz="1800" kern="100" dirty="0">
                    <a:solidFill>
                      <a:srgbClr val="000000"/>
                    </a:solidFill>
                    <a:effectLst/>
                    <a:ea typeface="Calibri" panose="020F0502020204030204" pitchFamily="34" charset="0"/>
                  </a:rPr>
                  <a:t>A common misconception being that the second point was on the opposite side of </a:t>
                </a:r>
                <a:r>
                  <a:rPr lang="en-US" sz="1800" i="1" kern="100" dirty="0">
                    <a:solidFill>
                      <a:srgbClr val="000000"/>
                    </a:solidFill>
                    <a:effectLst/>
                    <a:ea typeface="Calibri" panose="020F0502020204030204" pitchFamily="34" charset="0"/>
                  </a:rPr>
                  <a:t>A</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US" sz="1800" kern="100" dirty="0">
                    <a:solidFill>
                      <a:srgbClr val="000000"/>
                    </a:solidFill>
                    <a:effectLst/>
                    <a:ea typeface="Calibri" panose="020F0502020204030204" pitchFamily="34" charset="0"/>
                  </a:rPr>
                  <a:t>Many candidates did not appreciate that there were two points satisfying </a:t>
                </a:r>
                <a14:m>
                  <m:oMath xmlns:m="http://schemas.openxmlformats.org/officeDocument/2006/math">
                    <m:d>
                      <m:dPr>
                        <m:begChr m:val="|"/>
                        <m:endChr m:val="|"/>
                        <m:ctrlPr>
                          <a:rPr lang="en-GB"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acc>
                          <m:accPr>
                            <m:chr m:val="⃗"/>
                            <m:ctrlPr>
                              <a:rPr lang="en-GB"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𝐴𝑃</m:t>
                            </m:r>
                          </m:e>
                        </m:acc>
                      </m:e>
                    </m:d>
                    <m: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
                      <m:dPr>
                        <m:begChr m:val="|"/>
                        <m:endChr m:val="|"/>
                        <m:ctrlPr>
                          <a:rPr lang="en-GB"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acc>
                          <m:accPr>
                            <m:chr m:val="⃗"/>
                            <m:ctrlPr>
                              <a:rPr lang="en-GB"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𝐵𝑃</m:t>
                            </m:r>
                          </m:e>
                        </m:acc>
                      </m:e>
                    </m:d>
                  </m:oMath>
                </a14:m>
                <a:r>
                  <a:rPr lang="en-US" sz="1800" kern="100" dirty="0">
                    <a:solidFill>
                      <a:srgbClr val="000000"/>
                    </a:solidFill>
                    <a:effectLst/>
                    <a:ea typeface="Calibri" panose="020F0502020204030204" pitchFamily="34" charset="0"/>
                  </a:rPr>
                  <a:t> </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solidFill>
                      <a:srgbClr val="000000"/>
                    </a:solidFill>
                    <a:effectLst/>
                    <a:ea typeface="Calibri" panose="020F0502020204030204" pitchFamily="34" charset="0"/>
                  </a:rPr>
                  <a:t>Few candidates drew a diagram or used the given diagram on the question paper to help identify where </a:t>
                </a:r>
                <a:r>
                  <a:rPr lang="en-GB" sz="1800" i="1" kern="100" dirty="0">
                    <a:solidFill>
                      <a:srgbClr val="000000"/>
                    </a:solidFill>
                    <a:effectLst/>
                    <a:ea typeface="Calibri" panose="020F0502020204030204" pitchFamily="34" charset="0"/>
                  </a:rPr>
                  <a:t>P</a:t>
                </a:r>
                <a:r>
                  <a:rPr lang="en-GB" sz="1800" kern="100" dirty="0">
                    <a:solidFill>
                      <a:srgbClr val="000000"/>
                    </a:solidFill>
                    <a:effectLst/>
                    <a:ea typeface="Calibri" panose="020F0502020204030204" pitchFamily="34" charset="0"/>
                  </a:rPr>
                  <a:t> could be</a:t>
                </a:r>
                <a:endParaRPr lang="en-GB" sz="1800" kern="100" dirty="0">
                  <a:effectLst/>
                  <a:ea typeface="Calibri" panose="020F0502020204030204" pitchFamily="34" charset="0"/>
                </a:endParaRPr>
              </a:p>
              <a:p>
                <a:pPr marL="295275" indent="-285750">
                  <a:lnSpc>
                    <a:spcPct val="107000"/>
                  </a:lnSpc>
                  <a:spcAft>
                    <a:spcPts val="800"/>
                  </a:spcAft>
                  <a:buFont typeface="Arial" panose="020B0604020202020204" pitchFamily="34" charset="0"/>
                  <a:buChar char="•"/>
                </a:pPr>
                <a:r>
                  <a:rPr lang="en-GB" sz="1800" kern="100" dirty="0">
                    <a:effectLst/>
                    <a:ea typeface="Calibri" panose="020F0502020204030204" pitchFamily="34" charset="0"/>
                  </a:rPr>
                  <a:t>The number of marks available should be an indicator for the amount of work required so there was a more efficient strategy to what many candidates attempted</a:t>
                </a:r>
              </a:p>
              <a:p>
                <a:endParaRPr lang="en-US" sz="1400" dirty="0"/>
              </a:p>
            </p:txBody>
          </p:sp>
        </mc:Choice>
        <mc:Fallback xmlns="">
          <p:sp>
            <p:nvSpPr>
              <p:cNvPr id="3" name="Text Placeholder 2">
                <a:extLst>
                  <a:ext uri="{FF2B5EF4-FFF2-40B4-BE49-F238E27FC236}">
                    <a16:creationId xmlns:a16="http://schemas.microsoft.com/office/drawing/2014/main" id="{BAC9E7E5-B350-B288-D092-0798DF52DE53}"/>
                  </a:ext>
                </a:extLst>
              </p:cNvPr>
              <p:cNvSpPr>
                <a:spLocks noGrp="1" noRot="1" noChangeAspect="1" noMove="1" noResize="1" noEditPoints="1" noAdjustHandles="1" noChangeArrowheads="1" noChangeShapeType="1" noTextEdit="1"/>
              </p:cNvSpPr>
              <p:nvPr>
                <p:ph type="body" idx="1"/>
              </p:nvPr>
            </p:nvSpPr>
            <p:spPr>
              <a:xfrm>
                <a:off x="815654" y="1632560"/>
                <a:ext cx="10452421" cy="4534560"/>
              </a:xfrm>
              <a:blipFill>
                <a:blip r:embed="rId4"/>
                <a:stretch>
                  <a:fillRect l="-583"/>
                </a:stretch>
              </a:blipFill>
            </p:spPr>
            <p:txBody>
              <a:bodyPr/>
              <a:lstStyle/>
              <a:p>
                <a:r>
                  <a:rPr lang="en-GB">
                    <a:noFill/>
                  </a:rPr>
                  <a:t> </a:t>
                </a:r>
              </a:p>
            </p:txBody>
          </p:sp>
        </mc:Fallback>
      </mc:AlternateContent>
      <p:sp>
        <p:nvSpPr>
          <p:cNvPr id="6" name="Rectangle: Rounded Corners 5">
            <a:hlinkClick r:id="rId5"/>
            <a:extLst>
              <a:ext uri="{FF2B5EF4-FFF2-40B4-BE49-F238E27FC236}">
                <a16:creationId xmlns:a16="http://schemas.microsoft.com/office/drawing/2014/main" id="{4B64677B-8864-57FB-C1E9-4045CAC188A1}"/>
              </a:ext>
            </a:extLst>
          </p:cNvPr>
          <p:cNvSpPr/>
          <p:nvPr/>
        </p:nvSpPr>
        <p:spPr>
          <a:xfrm>
            <a:off x="10191750" y="690880"/>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1658002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B736F25-EE2B-60CB-550A-54E0DF23D9CB}"/>
              </a:ext>
            </a:extLst>
          </p:cNvPr>
          <p:cNvSpPr>
            <a:spLocks noGrp="1"/>
          </p:cNvSpPr>
          <p:nvPr>
            <p:ph type="title"/>
          </p:nvPr>
        </p:nvSpPr>
        <p:spPr>
          <a:xfrm>
            <a:off x="815653" y="343825"/>
            <a:ext cx="10064157" cy="1122300"/>
          </a:xfrm>
        </p:spPr>
        <p:txBody>
          <a:bodyPr/>
          <a:lstStyle/>
          <a:p>
            <a:r>
              <a:rPr lang="en-GB" dirty="0"/>
              <a:t>Question 7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EF2BF6AB-77C4-C9E7-79B7-200DABAA2559}"/>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
        <p:nvSpPr>
          <p:cNvPr id="3" name="Text Placeholder 2">
            <a:extLst>
              <a:ext uri="{FF2B5EF4-FFF2-40B4-BE49-F238E27FC236}">
                <a16:creationId xmlns:a16="http://schemas.microsoft.com/office/drawing/2014/main" id="{579BBAFD-1A50-4909-2F87-78E6E3577BD0}"/>
              </a:ext>
            </a:extLst>
          </p:cNvPr>
          <p:cNvSpPr>
            <a:spLocks noGrp="1"/>
          </p:cNvSpPr>
          <p:nvPr>
            <p:ph type="body" idx="1"/>
          </p:nvPr>
        </p:nvSpPr>
        <p:spPr>
          <a:xfrm>
            <a:off x="815654" y="1632560"/>
            <a:ext cx="10452421" cy="4534560"/>
          </a:xfrm>
        </p:spPr>
        <p:txBody>
          <a:bodyPr/>
          <a:lstStyle/>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Students should use the information provided in the question, including previous parts, to use in all subsequent parts of the question</a:t>
            </a:r>
          </a:p>
          <a:p>
            <a:pPr marL="342900" lvl="0" indent="-342900">
              <a:lnSpc>
                <a:spcPct val="107000"/>
              </a:lnSpc>
              <a:buFont typeface="Symbol" panose="05050102010706020507" pitchFamily="18" charset="2"/>
              <a:buChar char=""/>
            </a:pPr>
            <a:r>
              <a:rPr lang="en-GB" sz="1800" kern="100" dirty="0">
                <a:effectLst/>
                <a:ea typeface="Calibri" panose="020F0502020204030204" pitchFamily="34" charset="0"/>
              </a:rPr>
              <a:t>Using a diagram to support working may help with visualising the scenario in the question</a:t>
            </a:r>
          </a:p>
          <a:p>
            <a:pPr marL="342900" lvl="0" indent="-342900">
              <a:lnSpc>
                <a:spcPct val="107000"/>
              </a:lnSpc>
              <a:spcAft>
                <a:spcPts val="800"/>
              </a:spcAft>
              <a:buFont typeface="Symbol" panose="05050102010706020507" pitchFamily="18" charset="2"/>
              <a:buChar char=""/>
            </a:pPr>
            <a:r>
              <a:rPr lang="en-GB" sz="1800" kern="100" dirty="0">
                <a:effectLst/>
                <a:ea typeface="Calibri" panose="020F0502020204030204" pitchFamily="34" charset="0"/>
              </a:rPr>
              <a:t>It is important to use the correct notation to clearly show what is being calculated at each stage of workings</a:t>
            </a:r>
          </a:p>
          <a:p>
            <a:pPr marL="342900" lvl="0" indent="-342900">
              <a:lnSpc>
                <a:spcPct val="107000"/>
              </a:lnSpc>
              <a:spcAft>
                <a:spcPts val="800"/>
              </a:spcAft>
              <a:buFont typeface="Symbol" panose="05050102010706020507" pitchFamily="18" charset="2"/>
              <a:buChar char=""/>
            </a:pPr>
            <a:r>
              <a:rPr lang="en-GB" sz="1800" kern="100" dirty="0">
                <a:ea typeface="Calibri" panose="020F0502020204030204" pitchFamily="34" charset="0"/>
              </a:rPr>
              <a:t>The number of marks indicate the amount of workings required</a:t>
            </a:r>
            <a:endParaRPr lang="en-GB" sz="1800" kern="100" dirty="0">
              <a:effectLst/>
              <a:ea typeface="Calibri" panose="020F0502020204030204" pitchFamily="34" charset="0"/>
            </a:endParaRPr>
          </a:p>
          <a:p>
            <a:endParaRPr lang="en-US" sz="1400" dirty="0"/>
          </a:p>
        </p:txBody>
      </p:sp>
    </p:spTree>
    <p:extLst>
      <p:ext uri="{BB962C8B-B14F-4D97-AF65-F5344CB8AC3E}">
        <p14:creationId xmlns:p14="http://schemas.microsoft.com/office/powerpoint/2010/main" val="28022158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0CB904D-7480-B8FB-8F0B-D98978DD941F}"/>
              </a:ext>
            </a:extLst>
          </p:cNvPr>
          <p:cNvSpPr>
            <a:spLocks noGrp="1"/>
          </p:cNvSpPr>
          <p:nvPr>
            <p:ph type="title"/>
          </p:nvPr>
        </p:nvSpPr>
        <p:spPr>
          <a:xfrm>
            <a:off x="815654" y="343825"/>
            <a:ext cx="10020960" cy="1122300"/>
          </a:xfrm>
        </p:spPr>
        <p:txBody>
          <a:bodyPr/>
          <a:lstStyle/>
          <a:p>
            <a:r>
              <a:rPr lang="en-GB" dirty="0"/>
              <a:t>Question 7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A0B52C54-54BC-4E6C-E5AF-4E1AF6A49D38}"/>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3"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graphicFrame>
        <p:nvGraphicFramePr>
          <p:cNvPr id="6" name="Table 5">
            <a:extLst>
              <a:ext uri="{FF2B5EF4-FFF2-40B4-BE49-F238E27FC236}">
                <a16:creationId xmlns:a16="http://schemas.microsoft.com/office/drawing/2014/main" id="{4CAF55BF-FB21-F195-3F64-D0BE305E1C71}"/>
              </a:ext>
            </a:extLst>
          </p:cNvPr>
          <p:cNvGraphicFramePr>
            <a:graphicFrameLocks noGrp="1"/>
          </p:cNvGraphicFramePr>
          <p:nvPr>
            <p:extLst>
              <p:ext uri="{D42A27DB-BD31-4B8C-83A1-F6EECF244321}">
                <p14:modId xmlns:p14="http://schemas.microsoft.com/office/powerpoint/2010/main" val="3764787444"/>
              </p:ext>
            </p:extLst>
          </p:nvPr>
        </p:nvGraphicFramePr>
        <p:xfrm>
          <a:off x="2065847" y="5107458"/>
          <a:ext cx="8060305" cy="949325"/>
        </p:xfrm>
        <a:graphic>
          <a:graphicData uri="http://schemas.openxmlformats.org/drawingml/2006/table">
            <a:tbl>
              <a:tblPr/>
              <a:tblGrid>
                <a:gridCol w="894037">
                  <a:extLst>
                    <a:ext uri="{9D8B030D-6E8A-4147-A177-3AD203B41FA5}">
                      <a16:colId xmlns:a16="http://schemas.microsoft.com/office/drawing/2014/main" val="3344262822"/>
                    </a:ext>
                  </a:extLst>
                </a:gridCol>
                <a:gridCol w="796252">
                  <a:extLst>
                    <a:ext uri="{9D8B030D-6E8A-4147-A177-3AD203B41FA5}">
                      <a16:colId xmlns:a16="http://schemas.microsoft.com/office/drawing/2014/main" val="2910226889"/>
                    </a:ext>
                  </a:extLst>
                </a:gridCol>
                <a:gridCol w="796252">
                  <a:extLst>
                    <a:ext uri="{9D8B030D-6E8A-4147-A177-3AD203B41FA5}">
                      <a16:colId xmlns:a16="http://schemas.microsoft.com/office/drawing/2014/main" val="3906902511"/>
                    </a:ext>
                  </a:extLst>
                </a:gridCol>
                <a:gridCol w="796252">
                  <a:extLst>
                    <a:ext uri="{9D8B030D-6E8A-4147-A177-3AD203B41FA5}">
                      <a16:colId xmlns:a16="http://schemas.microsoft.com/office/drawing/2014/main" val="1078833835"/>
                    </a:ext>
                  </a:extLst>
                </a:gridCol>
                <a:gridCol w="796252">
                  <a:extLst>
                    <a:ext uri="{9D8B030D-6E8A-4147-A177-3AD203B41FA5}">
                      <a16:colId xmlns:a16="http://schemas.microsoft.com/office/drawing/2014/main" val="148750303"/>
                    </a:ext>
                  </a:extLst>
                </a:gridCol>
                <a:gridCol w="796252">
                  <a:extLst>
                    <a:ext uri="{9D8B030D-6E8A-4147-A177-3AD203B41FA5}">
                      <a16:colId xmlns:a16="http://schemas.microsoft.com/office/drawing/2014/main" val="120167504"/>
                    </a:ext>
                  </a:extLst>
                </a:gridCol>
                <a:gridCol w="796252">
                  <a:extLst>
                    <a:ext uri="{9D8B030D-6E8A-4147-A177-3AD203B41FA5}">
                      <a16:colId xmlns:a16="http://schemas.microsoft.com/office/drawing/2014/main" val="2836352478"/>
                    </a:ext>
                  </a:extLst>
                </a:gridCol>
                <a:gridCol w="796252">
                  <a:extLst>
                    <a:ext uri="{9D8B030D-6E8A-4147-A177-3AD203B41FA5}">
                      <a16:colId xmlns:a16="http://schemas.microsoft.com/office/drawing/2014/main" val="2917865290"/>
                    </a:ext>
                  </a:extLst>
                </a:gridCol>
                <a:gridCol w="796252">
                  <a:extLst>
                    <a:ext uri="{9D8B030D-6E8A-4147-A177-3AD203B41FA5}">
                      <a16:colId xmlns:a16="http://schemas.microsoft.com/office/drawing/2014/main" val="2965631032"/>
                    </a:ext>
                  </a:extLst>
                </a:gridCol>
                <a:gridCol w="796252">
                  <a:extLst>
                    <a:ext uri="{9D8B030D-6E8A-4147-A177-3AD203B41FA5}">
                      <a16:colId xmlns:a16="http://schemas.microsoft.com/office/drawing/2014/main" val="2577716709"/>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71251404"/>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61687295"/>
                  </a:ext>
                </a:extLst>
              </a:tr>
              <a:tr h="241300">
                <a:tc>
                  <a:txBody>
                    <a:bodyPr/>
                    <a:lstStyle/>
                    <a:p>
                      <a:pPr algn="ctr" fontAlgn="b"/>
                      <a:r>
                        <a:rPr lang="en-GB" sz="15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3.39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3118814"/>
                  </a:ext>
                </a:extLst>
              </a:tr>
            </a:tbl>
          </a:graphicData>
        </a:graphic>
      </p:graphicFrame>
      <p:pic>
        <p:nvPicPr>
          <p:cNvPr id="8" name="Picture 7" descr="A graph with blue bars&#10;&#10;Description automatically generated">
            <a:extLst>
              <a:ext uri="{FF2B5EF4-FFF2-40B4-BE49-F238E27FC236}">
                <a16:creationId xmlns:a16="http://schemas.microsoft.com/office/drawing/2014/main" id="{DAB684DB-7516-B376-6C16-2DF44B595C73}"/>
              </a:ext>
            </a:extLst>
          </p:cNvPr>
          <p:cNvPicPr>
            <a:picLocks noChangeAspect="1"/>
          </p:cNvPicPr>
          <p:nvPr/>
        </p:nvPicPr>
        <p:blipFill>
          <a:blip r:embed="rId4"/>
          <a:stretch>
            <a:fillRect/>
          </a:stretch>
        </p:blipFill>
        <p:spPr>
          <a:xfrm>
            <a:off x="2955934" y="1955800"/>
            <a:ext cx="5740400" cy="2946400"/>
          </a:xfrm>
          <a:prstGeom prst="rect">
            <a:avLst/>
          </a:prstGeom>
          <a:ln w="25400">
            <a:solidFill>
              <a:schemeClr val="tx2"/>
            </a:solidFill>
          </a:ln>
        </p:spPr>
      </p:pic>
    </p:spTree>
    <p:extLst>
      <p:ext uri="{BB962C8B-B14F-4D97-AF65-F5344CB8AC3E}">
        <p14:creationId xmlns:p14="http://schemas.microsoft.com/office/powerpoint/2010/main" val="24087581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ADF30C-0D3D-A534-ECF3-B086EB8A3E21}"/>
              </a:ext>
            </a:extLst>
          </p:cNvPr>
          <p:cNvSpPr>
            <a:spLocks noGrp="1"/>
          </p:cNvSpPr>
          <p:nvPr>
            <p:ph type="title"/>
          </p:nvPr>
        </p:nvSpPr>
        <p:spPr/>
        <p:txBody>
          <a:bodyPr/>
          <a:lstStyle/>
          <a:p>
            <a:r>
              <a:rPr lang="en-US" dirty="0"/>
              <a:t>9MA0-02</a:t>
            </a:r>
            <a:br>
              <a:rPr lang="en-US" dirty="0"/>
            </a:br>
            <a:r>
              <a:rPr lang="en-US" dirty="0"/>
              <a:t>Question 8</a:t>
            </a:r>
          </a:p>
        </p:txBody>
      </p:sp>
    </p:spTree>
    <p:extLst>
      <p:ext uri="{BB962C8B-B14F-4D97-AF65-F5344CB8AC3E}">
        <p14:creationId xmlns:p14="http://schemas.microsoft.com/office/powerpoint/2010/main" val="93046085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A16F-5E69-41A6-6369-4B1A9744A2B5}"/>
              </a:ext>
            </a:extLst>
          </p:cNvPr>
          <p:cNvSpPr>
            <a:spLocks noGrp="1"/>
          </p:cNvSpPr>
          <p:nvPr>
            <p:ph type="title"/>
          </p:nvPr>
        </p:nvSpPr>
        <p:spPr>
          <a:xfrm>
            <a:off x="867906" y="309246"/>
            <a:ext cx="9281658" cy="1122300"/>
          </a:xfrm>
        </p:spPr>
        <p:txBody>
          <a:bodyPr/>
          <a:lstStyle/>
          <a:p>
            <a:r>
              <a:rPr lang="en-US" dirty="0"/>
              <a:t>Question 8</a:t>
            </a:r>
          </a:p>
        </p:txBody>
      </p:sp>
      <p:sp>
        <p:nvSpPr>
          <p:cNvPr id="4" name="TextBox 3">
            <a:extLst>
              <a:ext uri="{FF2B5EF4-FFF2-40B4-BE49-F238E27FC236}">
                <a16:creationId xmlns:a16="http://schemas.microsoft.com/office/drawing/2014/main" id="{27B78A2F-56D1-DB8C-0E08-8957D3540B7E}"/>
              </a:ext>
            </a:extLst>
          </p:cNvPr>
          <p:cNvSpPr txBox="1"/>
          <p:nvPr/>
        </p:nvSpPr>
        <p:spPr>
          <a:xfrm>
            <a:off x="1646170" y="1638367"/>
            <a:ext cx="7452360" cy="900246"/>
          </a:xfrm>
          <a:prstGeom prst="rect">
            <a:avLst/>
          </a:prstGeom>
          <a:noFill/>
        </p:spPr>
        <p:txBody>
          <a:bodyPr wrap="square">
            <a:spAutoFit/>
          </a:bodyPr>
          <a:lstStyle/>
          <a:p>
            <a:pPr>
              <a:lnSpc>
                <a:spcPct val="150000"/>
              </a:lnSpc>
              <a:tabLst>
                <a:tab pos="900430" algn="l"/>
              </a:tabLst>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8.	     In this question you must show all stages of your working.</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ct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Solutions relying entirely on calculator technology are not acceptable.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 </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6" name="Rectangle 2">
            <a:extLst>
              <a:ext uri="{FF2B5EF4-FFF2-40B4-BE49-F238E27FC236}">
                <a16:creationId xmlns:a16="http://schemas.microsoft.com/office/drawing/2014/main" id="{B93FA386-D28A-5AD8-0032-60481278CBB2}"/>
              </a:ext>
            </a:extLst>
          </p:cNvPr>
          <p:cNvSpPr>
            <a:spLocks noChangeArrowheads="1"/>
          </p:cNvSpPr>
          <p:nvPr/>
        </p:nvSpPr>
        <p:spPr bwMode="auto">
          <a:xfrm>
            <a:off x="183130" y="30924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DB5F127C-BBDF-CD34-E3CF-5A73E35BC6F1}"/>
              </a:ext>
            </a:extLst>
          </p:cNvPr>
          <p:cNvGraphicFramePr>
            <a:graphicFrameLocks noChangeAspect="1"/>
          </p:cNvGraphicFramePr>
          <p:nvPr>
            <p:extLst>
              <p:ext uri="{D42A27DB-BD31-4B8C-83A1-F6EECF244321}">
                <p14:modId xmlns:p14="http://schemas.microsoft.com/office/powerpoint/2010/main" val="1138711875"/>
              </p:ext>
            </p:extLst>
          </p:nvPr>
        </p:nvGraphicFramePr>
        <p:xfrm>
          <a:off x="3148399" y="2908754"/>
          <a:ext cx="4038600" cy="393700"/>
        </p:xfrm>
        <a:graphic>
          <a:graphicData uri="http://schemas.openxmlformats.org/presentationml/2006/ole">
            <mc:AlternateContent xmlns:mc="http://schemas.openxmlformats.org/markup-compatibility/2006">
              <mc:Choice xmlns:v="urn:schemas-microsoft-com:vml" Requires="v">
                <p:oleObj r:id="rId2" imgW="4038600" imgH="393700" progId="Equation.DSMT4">
                  <p:embed/>
                </p:oleObj>
              </mc:Choice>
              <mc:Fallback>
                <p:oleObj r:id="rId2" imgW="4038600" imgH="393700" progId="Equation.DSMT4">
                  <p:embed/>
                  <p:pic>
                    <p:nvPicPr>
                      <p:cNvPr id="7" name="Object 6">
                        <a:extLst>
                          <a:ext uri="{FF2B5EF4-FFF2-40B4-BE49-F238E27FC236}">
                            <a16:creationId xmlns:a16="http://schemas.microsoft.com/office/drawing/2014/main" id="{DB5F127C-BBDF-CD34-E3CF-5A73E35BC6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8399" y="2908754"/>
                        <a:ext cx="40386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a:extLst>
              <a:ext uri="{FF2B5EF4-FFF2-40B4-BE49-F238E27FC236}">
                <a16:creationId xmlns:a16="http://schemas.microsoft.com/office/drawing/2014/main" id="{6B7D0ABD-AC1C-8900-5BFE-71604E495BD0}"/>
              </a:ext>
            </a:extLst>
          </p:cNvPr>
          <p:cNvSpPr txBox="1"/>
          <p:nvPr/>
        </p:nvSpPr>
        <p:spPr>
          <a:xfrm>
            <a:off x="1841863" y="3555547"/>
            <a:ext cx="6191794" cy="669414"/>
          </a:xfrm>
          <a:prstGeom prst="rect">
            <a:avLst/>
          </a:prstGeom>
          <a:noFill/>
        </p:spPr>
        <p:txBody>
          <a:bodyPr wrap="square">
            <a:spAutoFit/>
          </a:bodyPr>
          <a:lstStyle/>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(3)</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(b)	 Hence solve, for 0 &lt; x &lt; 90°, the equation</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0" name="Rectangle 4">
            <a:extLst>
              <a:ext uri="{FF2B5EF4-FFF2-40B4-BE49-F238E27FC236}">
                <a16:creationId xmlns:a16="http://schemas.microsoft.com/office/drawing/2014/main" id="{16735B32-C0CF-0F7E-BFEB-6E309039AF4A}"/>
              </a:ext>
            </a:extLst>
          </p:cNvPr>
          <p:cNvSpPr>
            <a:spLocks noChangeArrowheads="1"/>
          </p:cNvSpPr>
          <p:nvPr/>
        </p:nvSpPr>
        <p:spPr bwMode="auto">
          <a:xfrm>
            <a:off x="3383280" y="44780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AB01F672-14FB-63BD-26C9-D48B83A1FFA9}"/>
              </a:ext>
            </a:extLst>
          </p:cNvPr>
          <p:cNvGraphicFramePr>
            <a:graphicFrameLocks noChangeAspect="1"/>
          </p:cNvGraphicFramePr>
          <p:nvPr>
            <p:extLst>
              <p:ext uri="{D42A27DB-BD31-4B8C-83A1-F6EECF244321}">
                <p14:modId xmlns:p14="http://schemas.microsoft.com/office/powerpoint/2010/main" val="1798008860"/>
              </p:ext>
            </p:extLst>
          </p:nvPr>
        </p:nvGraphicFramePr>
        <p:xfrm>
          <a:off x="3383280" y="4478054"/>
          <a:ext cx="2489200" cy="393700"/>
        </p:xfrm>
        <a:graphic>
          <a:graphicData uri="http://schemas.openxmlformats.org/presentationml/2006/ole">
            <mc:AlternateContent xmlns:mc="http://schemas.openxmlformats.org/markup-compatibility/2006">
              <mc:Choice xmlns:v="urn:schemas-microsoft-com:vml" Requires="v">
                <p:oleObj r:id="rId4" imgW="2489200" imgH="393700" progId="Equation.DSMT4">
                  <p:embed/>
                </p:oleObj>
              </mc:Choice>
              <mc:Fallback>
                <p:oleObj r:id="rId4" imgW="2489200" imgH="393700" progId="Equation.DSMT4">
                  <p:embed/>
                  <p:pic>
                    <p:nvPicPr>
                      <p:cNvPr id="11" name="Object 10">
                        <a:extLst>
                          <a:ext uri="{FF2B5EF4-FFF2-40B4-BE49-F238E27FC236}">
                            <a16:creationId xmlns:a16="http://schemas.microsoft.com/office/drawing/2014/main" id="{AB01F672-14FB-63BD-26C9-D48B83A1FF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3280" y="4478054"/>
                        <a:ext cx="24892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Box 12">
            <a:extLst>
              <a:ext uri="{FF2B5EF4-FFF2-40B4-BE49-F238E27FC236}">
                <a16:creationId xmlns:a16="http://schemas.microsoft.com/office/drawing/2014/main" id="{A2187D30-6505-B29B-FC92-D44C2A7F099E}"/>
              </a:ext>
            </a:extLst>
          </p:cNvPr>
          <p:cNvSpPr txBox="1"/>
          <p:nvPr/>
        </p:nvSpPr>
        <p:spPr>
          <a:xfrm>
            <a:off x="1841863" y="2515055"/>
            <a:ext cx="6191794" cy="323165"/>
          </a:xfrm>
          <a:prstGeom prst="rect">
            <a:avLst/>
          </a:prstGeom>
          <a:noFill/>
        </p:spPr>
        <p:txBody>
          <a:bodyPr wrap="square">
            <a:spAutoFit/>
          </a:bodyPr>
          <a:lstStyle/>
          <a:p>
            <a:pPr>
              <a:tabLst>
                <a:tab pos="269875" algn="l"/>
              </a:tabLst>
            </a:pP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(a)</a:t>
            </a:r>
            <a:r>
              <a:rPr lang="en-GB" sz="15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Prove that</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AFABC80F-612B-4275-2DDF-3FFB74938436}"/>
              </a:ext>
            </a:extLst>
          </p:cNvPr>
          <p:cNvSpPr txBox="1"/>
          <p:nvPr/>
        </p:nvSpPr>
        <p:spPr>
          <a:xfrm>
            <a:off x="2071802" y="5486925"/>
            <a:ext cx="6191794" cy="1246495"/>
          </a:xfrm>
          <a:prstGeom prst="rect">
            <a:avLst/>
          </a:prstGeom>
          <a:noFill/>
        </p:spPr>
        <p:txBody>
          <a:bodyPr wrap="square">
            <a:spAutoFit/>
          </a:bodyPr>
          <a:lstStyle/>
          <a:p>
            <a:pPr marL="270510"/>
            <a:r>
              <a:rPr lang="en-GB" sz="1500" kern="0" dirty="0">
                <a:effectLst/>
                <a:latin typeface="Times New Roman" panose="02020603050405020304" pitchFamily="18" charset="0"/>
                <a:ea typeface="Aptos" panose="020B0004020202020204" pitchFamily="34" charset="0"/>
                <a:cs typeface="Times New Roman" panose="02020603050405020304" pitchFamily="18" charset="0"/>
              </a:rPr>
              <a:t>Give each answer, in degrees, to one decimal place.</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lnSpc>
                <a:spcPct val="150000"/>
              </a:lnSpc>
            </a:pP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(4)</a:t>
            </a:r>
          </a:p>
          <a:p>
            <a:pPr algn="r">
              <a:lnSpc>
                <a:spcPct val="150000"/>
              </a:lnSpc>
            </a:pP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a:p>
            <a:pPr algn="r"/>
            <a:r>
              <a:rPr lang="en-GB" sz="1500" b="1" kern="0" dirty="0">
                <a:effectLst/>
                <a:latin typeface="Times New Roman" panose="02020603050405020304" pitchFamily="18" charset="0"/>
                <a:ea typeface="Aptos" panose="020B0004020202020204" pitchFamily="34" charset="0"/>
                <a:cs typeface="Times New Roman" panose="02020603050405020304" pitchFamily="18" charset="0"/>
              </a:rPr>
              <a:t>(Total for Question 8 is 7 marks)</a:t>
            </a:r>
            <a:endParaRPr lang="en-GB" sz="150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BD047BB0-010B-4CDB-C559-7FA4759D921E}"/>
              </a:ext>
            </a:extLst>
          </p:cNvPr>
          <p:cNvSpPr txBox="1"/>
          <p:nvPr/>
        </p:nvSpPr>
        <p:spPr>
          <a:xfrm>
            <a:off x="1397726" y="1431546"/>
            <a:ext cx="7132320" cy="5301874"/>
          </a:xfrm>
          <a:prstGeom prst="rect">
            <a:avLst/>
          </a:prstGeom>
          <a:noFill/>
          <a:ln w="25400">
            <a:solidFill>
              <a:schemeClr val="accent1"/>
            </a:solidFill>
          </a:ln>
        </p:spPr>
        <p:txBody>
          <a:bodyPr wrap="square" rtlCol="0">
            <a:spAutoFit/>
          </a:bodyPr>
          <a:lstStyle/>
          <a:p>
            <a:endParaRPr lang="en-US" dirty="0"/>
          </a:p>
        </p:txBody>
      </p:sp>
      <p:sp>
        <p:nvSpPr>
          <p:cNvPr id="3" name="Rectangle: Rounded Corners 3">
            <a:hlinkClick r:id="rId6" action="ppaction://hlinksldjump"/>
            <a:extLst>
              <a:ext uri="{FF2B5EF4-FFF2-40B4-BE49-F238E27FC236}">
                <a16:creationId xmlns:a16="http://schemas.microsoft.com/office/drawing/2014/main" id="{20C37C16-C767-C8B0-DC66-BF27372CA28A}"/>
              </a:ext>
            </a:extLst>
          </p:cNvPr>
          <p:cNvSpPr/>
          <p:nvPr/>
        </p:nvSpPr>
        <p:spPr>
          <a:xfrm>
            <a:off x="11376347" y="231898"/>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Segoe UI Symbol" panose="020B0502040204020203" pitchFamily="34" charset="0"/>
                <a:ea typeface="Segoe UI Symbol" panose="020B0502040204020203" pitchFamily="34" charset="0"/>
                <a:hlinkClick r:id="rId7" action="ppaction://hlinksldjump">
                  <a:extLst>
                    <a:ext uri="{A12FA001-AC4F-418D-AE19-62706E023703}">
                      <ahyp:hlinkClr xmlns:ahyp="http://schemas.microsoft.com/office/drawing/2018/hyperlinkcolor" val="tx"/>
                    </a:ext>
                  </a:extLst>
                </a:hlinkClick>
              </a:rPr>
              <a:t></a:t>
            </a:r>
            <a:endParaRPr lang="en-GB" dirty="0">
              <a:solidFill>
                <a:schemeClr val="bg1"/>
              </a:solidFill>
            </a:endParaRPr>
          </a:p>
        </p:txBody>
      </p:sp>
    </p:spTree>
    <p:extLst>
      <p:ext uri="{BB962C8B-B14F-4D97-AF65-F5344CB8AC3E}">
        <p14:creationId xmlns:p14="http://schemas.microsoft.com/office/powerpoint/2010/main" val="2494073334"/>
      </p:ext>
    </p:extLst>
  </p:cSld>
  <p:clrMapOvr>
    <a:masterClrMapping/>
  </p:clrMapOvr>
</p:sld>
</file>

<file path=ppt/theme/theme1.xml><?xml version="1.0" encoding="utf-8"?>
<a:theme xmlns:a="http://schemas.openxmlformats.org/drawingml/2006/main" name="Pearson Edexcel GCSE Statis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ematics in Context (Level 3 Core Math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Further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9" ma:contentTypeDescription="Create a new document." ma:contentTypeScope="" ma:versionID="0d67a8d1b785bec0404cdbd453e48eeb">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08c09c95634f2274e93ec9b190c7bd67"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37093ce-74a9-4ead-ba34-b65f3c860946">
      <UserInfo>
        <DisplayName>Edward Stratton</DisplayName>
        <AccountId>3250</AccountId>
        <AccountType/>
      </UserInfo>
      <UserInfo>
        <DisplayName>Isobel Oakley</DisplayName>
        <AccountId>5239</AccountId>
        <AccountType/>
      </UserInfo>
      <UserInfo>
        <DisplayName>Stuart Bullock</DisplayName>
        <AccountId>417</AccountId>
        <AccountType/>
      </UserInfo>
    </SharedWithUsers>
    <MediaLengthInSeconds xmlns="aef15915-1ad9-4df2-a051-24e841bbfed3" xsi:nil="true"/>
    <TaxCatchAll xmlns="d37093ce-74a9-4ead-ba34-b65f3c860946" xsi:nil="true"/>
    <lcf76f155ced4ddcb4097134ff3c332f xmlns="aef15915-1ad9-4df2-a051-24e841bbfed3">
      <Terms xmlns="http://schemas.microsoft.com/office/infopath/2007/PartnerControls"/>
    </lcf76f155ced4ddcb4097134ff3c332f>
    <Notes xmlns="aef15915-1ad9-4df2-a051-24e841bbfed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D55784-C653-44C0-94EF-E23260E3F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BF9A96-08E5-4821-A629-2FFDF490C02E}">
  <ds:schemaRefs>
    <ds:schemaRef ds:uri="http://purl.org/dc/elements/1.1/"/>
    <ds:schemaRef ds:uri="http://schemas.microsoft.com/office/infopath/2007/PartnerControls"/>
    <ds:schemaRef ds:uri="aef15915-1ad9-4df2-a051-24e841bbfed3"/>
    <ds:schemaRef ds:uri="http://www.w3.org/XML/1998/namespace"/>
    <ds:schemaRef ds:uri="d37093ce-74a9-4ead-ba34-b65f3c860946"/>
    <ds:schemaRef ds:uri="http://purl.org/dc/terms/"/>
    <ds:schemaRef ds:uri="http://purl.org/dc/dcmitype/"/>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7C1F467-6CED-422F-9840-4A1E7063CA10}">
  <ds:schemaRefs>
    <ds:schemaRef ds:uri="http://schemas.microsoft.com/sharepoint/v3/contenttype/forms"/>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Office Theme</Template>
  <TotalTime>6413</TotalTime>
  <Words>15001</Words>
  <Application>Microsoft Office PowerPoint</Application>
  <PresentationFormat>Widescreen</PresentationFormat>
  <Paragraphs>2298</Paragraphs>
  <Slides>163</Slides>
  <Notes>40</Notes>
  <HiddenSlides>0</HiddenSlides>
  <MMClips>0</MMClips>
  <ScaleCrop>false</ScaleCrop>
  <HeadingPairs>
    <vt:vector size="8" baseType="variant">
      <vt:variant>
        <vt:lpstr>Fonts Used</vt:lpstr>
      </vt:variant>
      <vt:variant>
        <vt:i4>9</vt:i4>
      </vt:variant>
      <vt:variant>
        <vt:lpstr>Theme</vt:lpstr>
      </vt:variant>
      <vt:variant>
        <vt:i4>7</vt:i4>
      </vt:variant>
      <vt:variant>
        <vt:lpstr>Embedded OLE Servers</vt:lpstr>
      </vt:variant>
      <vt:variant>
        <vt:i4>1</vt:i4>
      </vt:variant>
      <vt:variant>
        <vt:lpstr>Slide Titles</vt:lpstr>
      </vt:variant>
      <vt:variant>
        <vt:i4>163</vt:i4>
      </vt:variant>
    </vt:vector>
  </HeadingPairs>
  <TitlesOfParts>
    <vt:vector size="180" baseType="lpstr">
      <vt:lpstr>Aptos</vt:lpstr>
      <vt:lpstr>Arial</vt:lpstr>
      <vt:lpstr>Calibri</vt:lpstr>
      <vt:lpstr>Cambria Math</vt:lpstr>
      <vt:lpstr>Open Sans</vt:lpstr>
      <vt:lpstr>Open Sans Bold</vt:lpstr>
      <vt:lpstr>Segoe UI Symbol</vt:lpstr>
      <vt:lpstr>Symbol</vt:lpstr>
      <vt:lpstr>Times New Roman</vt:lpstr>
      <vt:lpstr>Pearson Edexcel GCSE Statistics</vt:lpstr>
      <vt:lpstr>Mathematics in Context (Level 3 Core Maths)</vt:lpstr>
      <vt:lpstr>Pearson Edexcel A Level Further Mathematics</vt:lpstr>
      <vt:lpstr>Pearson Edexcel A Level Mathematics</vt:lpstr>
      <vt:lpstr>PDA_Circles</vt:lpstr>
      <vt:lpstr>PDA_Core_Content_option_1</vt:lpstr>
      <vt:lpstr>PDA_Core_Content_option_2</vt:lpstr>
      <vt:lpstr>MathType 7.0 Equation</vt:lpstr>
      <vt:lpstr>PowerPoint Presentation</vt:lpstr>
      <vt:lpstr>About this presentation</vt:lpstr>
      <vt:lpstr>PowerPoint Presentation</vt:lpstr>
      <vt:lpstr>Supporting documents</vt:lpstr>
      <vt:lpstr>Contents - 9MA0_01</vt:lpstr>
      <vt:lpstr>Contents - 9MA0_02</vt:lpstr>
      <vt:lpstr>9MA0-01 Question 7</vt:lpstr>
      <vt:lpstr>Question 7</vt:lpstr>
      <vt:lpstr>Question 7 - Student Responses</vt:lpstr>
      <vt:lpstr>Question 7 - Student Responses</vt:lpstr>
      <vt:lpstr>Question 7 - Student Responses</vt:lpstr>
      <vt:lpstr>Question 7 and mark scheme</vt:lpstr>
      <vt:lpstr>PowerPoint Presentation</vt:lpstr>
      <vt:lpstr>PowerPoint Presentation</vt:lpstr>
      <vt:lpstr>PowerPoint Presentation</vt:lpstr>
      <vt:lpstr>Question 7 – Examiner Comments</vt:lpstr>
      <vt:lpstr>Question 7 – Key Takeaways</vt:lpstr>
      <vt:lpstr>Question 7 – Performance Data</vt:lpstr>
      <vt:lpstr>9MA0-01 Question 9</vt:lpstr>
      <vt:lpstr>Question 9</vt:lpstr>
      <vt:lpstr>Question 9 - Student Responses</vt:lpstr>
      <vt:lpstr>Question 9 - Student Responses</vt:lpstr>
      <vt:lpstr>Question 9 and mark scheme</vt:lpstr>
      <vt:lpstr>PowerPoint Presentation</vt:lpstr>
      <vt:lpstr>PowerPoint Presentation</vt:lpstr>
      <vt:lpstr>PowerPoint Presentation</vt:lpstr>
      <vt:lpstr>Question 9 – Examiner Comments</vt:lpstr>
      <vt:lpstr>Question 9 – Key Takeaways</vt:lpstr>
      <vt:lpstr>Question 9 – Performance Data</vt:lpstr>
      <vt:lpstr>9MA0-01 Question 10</vt:lpstr>
      <vt:lpstr>Question 10</vt:lpstr>
      <vt:lpstr>Question 10 - Student Responses</vt:lpstr>
      <vt:lpstr>Question 10 - Student Responses</vt:lpstr>
      <vt:lpstr>Question 10 and mark scheme</vt:lpstr>
      <vt:lpstr>PowerPoint Presentation</vt:lpstr>
      <vt:lpstr>PowerPoint Presentation</vt:lpstr>
      <vt:lpstr>PowerPoint Presentation</vt:lpstr>
      <vt:lpstr>Question 10 – Examiner Comments</vt:lpstr>
      <vt:lpstr>Question 10 – Key Takeaways</vt:lpstr>
      <vt:lpstr>Question 10 – Performance Data</vt:lpstr>
      <vt:lpstr>9MA0-01 Question 11</vt:lpstr>
      <vt:lpstr>Question 11</vt:lpstr>
      <vt:lpstr>Question 11 - Student Responses</vt:lpstr>
      <vt:lpstr>Question 11 - Student Responses</vt:lpstr>
      <vt:lpstr>Question 11 and mark scheme</vt:lpstr>
      <vt:lpstr>PowerPoint Presentation</vt:lpstr>
      <vt:lpstr>PowerPoint Presentation</vt:lpstr>
      <vt:lpstr>PowerPoint Presentation</vt:lpstr>
      <vt:lpstr>Question 11 – Examiner Comments</vt:lpstr>
      <vt:lpstr>Question 11 – Key Takeaways</vt:lpstr>
      <vt:lpstr>Question 11 – Performance Data</vt:lpstr>
      <vt:lpstr>9MA0-01 Question 13</vt:lpstr>
      <vt:lpstr>Question 13</vt:lpstr>
      <vt:lpstr>Question 13 - Student Responses</vt:lpstr>
      <vt:lpstr>Question 13 - Student Responses</vt:lpstr>
      <vt:lpstr>Question 13 - Student Responses</vt:lpstr>
      <vt:lpstr>Question 13 and mark scheme</vt:lpstr>
      <vt:lpstr>PowerPoint Presentation</vt:lpstr>
      <vt:lpstr>PowerPoint Presentation</vt:lpstr>
      <vt:lpstr>PowerPoint Presentation</vt:lpstr>
      <vt:lpstr>Question 13 – Examiner Comments</vt:lpstr>
      <vt:lpstr>Question 13 – Key Takeaways</vt:lpstr>
      <vt:lpstr>Question 13 – Performance Data</vt:lpstr>
      <vt:lpstr>9MA0-01 Question 14</vt:lpstr>
      <vt:lpstr>Question 14</vt:lpstr>
      <vt:lpstr>Question 14 - Student responses</vt:lpstr>
      <vt:lpstr>Question 14 - Student responses</vt:lpstr>
      <vt:lpstr>Question 14 and Mark Scheme</vt:lpstr>
      <vt:lpstr>PowerPoint Presentation</vt:lpstr>
      <vt:lpstr>PowerPoint Presentation</vt:lpstr>
      <vt:lpstr>PowerPoint Presentation</vt:lpstr>
      <vt:lpstr>Question 14 – Examiner Comments</vt:lpstr>
      <vt:lpstr>Question 14 – Key Takeaways</vt:lpstr>
      <vt:lpstr>Question 14 – Performance Data</vt:lpstr>
      <vt:lpstr>9MA0-01 Question 15</vt:lpstr>
      <vt:lpstr>Question 15</vt:lpstr>
      <vt:lpstr>Question 15 - Student Responses</vt:lpstr>
      <vt:lpstr>Question 15 - Student Responses</vt:lpstr>
      <vt:lpstr>Question 15 - Student Responses</vt:lpstr>
      <vt:lpstr>Question 15 and Mark Scheme</vt:lpstr>
      <vt:lpstr>PowerPoint Presentation</vt:lpstr>
      <vt:lpstr>PowerPoint Presentation</vt:lpstr>
      <vt:lpstr>PowerPoint Presentation</vt:lpstr>
      <vt:lpstr>Question 15 – Examiner Comments</vt:lpstr>
      <vt:lpstr>Question 15 – Key Takeaways</vt:lpstr>
      <vt:lpstr>Question 15 – Performance Data</vt:lpstr>
      <vt:lpstr>9MA0-02 Question 7</vt:lpstr>
      <vt:lpstr>Question 7</vt:lpstr>
      <vt:lpstr>Question 7 - Student Responses</vt:lpstr>
      <vt:lpstr>Question 7 - Student Responses</vt:lpstr>
      <vt:lpstr>Question 7 and Mark Scheme</vt:lpstr>
      <vt:lpstr>PowerPoint Presentation</vt:lpstr>
      <vt:lpstr>PowerPoint Presentation</vt:lpstr>
      <vt:lpstr>PowerPoint Presentation</vt:lpstr>
      <vt:lpstr>Question 7 – Examiner Comments</vt:lpstr>
      <vt:lpstr>Question 7 – Key Takeaways</vt:lpstr>
      <vt:lpstr>Question 7 – Performance Data</vt:lpstr>
      <vt:lpstr>9MA0-02 Question 8</vt:lpstr>
      <vt:lpstr>Question 8</vt:lpstr>
      <vt:lpstr>Question 8 - Student Responses</vt:lpstr>
      <vt:lpstr>Question 8 - Student Responses</vt:lpstr>
      <vt:lpstr>Question 8 and Mark Scheme</vt:lpstr>
      <vt:lpstr>PowerPoint Presentation</vt:lpstr>
      <vt:lpstr>PowerPoint Presentation</vt:lpstr>
      <vt:lpstr>PowerPoint Presentation</vt:lpstr>
      <vt:lpstr>Question 8 – Examiner Comments</vt:lpstr>
      <vt:lpstr>Question 8 – Key Takeaways</vt:lpstr>
      <vt:lpstr>Question 8 – Performance Data</vt:lpstr>
      <vt:lpstr>9MA0-02 Question 9</vt:lpstr>
      <vt:lpstr>Question 9</vt:lpstr>
      <vt:lpstr>Question 9 - Student Responses</vt:lpstr>
      <vt:lpstr>Question 9 - Student Responses</vt:lpstr>
      <vt:lpstr>Question 9 and Mark Scheme</vt:lpstr>
      <vt:lpstr>PowerPoint Presentation</vt:lpstr>
      <vt:lpstr>PowerPoint Presentation</vt:lpstr>
      <vt:lpstr>PowerPoint Presentation</vt:lpstr>
      <vt:lpstr>Question 9 - Examiner Comments</vt:lpstr>
      <vt:lpstr>Question 9 - Key Takeaways</vt:lpstr>
      <vt:lpstr>Question 9 - Examiner Comments</vt:lpstr>
      <vt:lpstr>9MA0-02 Question 10</vt:lpstr>
      <vt:lpstr>Question 10</vt:lpstr>
      <vt:lpstr>Question 10 - Student Responses</vt:lpstr>
      <vt:lpstr>Question 10 - Student Responses</vt:lpstr>
      <vt:lpstr>Question 10 and Mark Scheme</vt:lpstr>
      <vt:lpstr>PowerPoint Presentation</vt:lpstr>
      <vt:lpstr>PowerPoint Presentation</vt:lpstr>
      <vt:lpstr>PowerPoint Presentation</vt:lpstr>
      <vt:lpstr>Question 10 - Examiner Comments</vt:lpstr>
      <vt:lpstr>Question 10 - Key Takeaways</vt:lpstr>
      <vt:lpstr>Question 10 - Performance Data</vt:lpstr>
      <vt:lpstr>9MA0-02 Question 12</vt:lpstr>
      <vt:lpstr>Question 12</vt:lpstr>
      <vt:lpstr>Question 12 - Student Responses</vt:lpstr>
      <vt:lpstr>Question 12 - Student Responses</vt:lpstr>
      <vt:lpstr>Question 12 - Student Responses</vt:lpstr>
      <vt:lpstr>Question 12 and Mark Scheme</vt:lpstr>
      <vt:lpstr>PowerPoint Presentation</vt:lpstr>
      <vt:lpstr>PowerPoint Presentation</vt:lpstr>
      <vt:lpstr>PowerPoint Presentation</vt:lpstr>
      <vt:lpstr>Question 12 - Examiner Comments</vt:lpstr>
      <vt:lpstr>Question 12 - Key Takeaways</vt:lpstr>
      <vt:lpstr>Question 12 - Performance Data</vt:lpstr>
      <vt:lpstr>PowerPoint Presentation</vt:lpstr>
      <vt:lpstr>Question 13</vt:lpstr>
      <vt:lpstr>Question 13 - Student Responses</vt:lpstr>
      <vt:lpstr>Question 13 and Mark Scheme</vt:lpstr>
      <vt:lpstr>PowerPoint Presentation</vt:lpstr>
      <vt:lpstr>PowerPoint Presentation</vt:lpstr>
      <vt:lpstr>PowerPoint Presentation</vt:lpstr>
      <vt:lpstr>Question 13 - Examiner Comments</vt:lpstr>
      <vt:lpstr>Question 13 - Key Takeaways</vt:lpstr>
      <vt:lpstr>Question 13 - Performance Data</vt:lpstr>
      <vt:lpstr>PowerPoint Presentation</vt:lpstr>
      <vt:lpstr>Question 14</vt:lpstr>
      <vt:lpstr>Question 14 - Student Responses</vt:lpstr>
      <vt:lpstr>Question 14 - Student Responses</vt:lpstr>
      <vt:lpstr>Question 14 and Mark Scheme</vt:lpstr>
      <vt:lpstr>PowerPoint Presentation</vt:lpstr>
      <vt:lpstr>PowerPoint Presentation</vt:lpstr>
      <vt:lpstr>PowerPoint Presentation</vt:lpstr>
      <vt:lpstr>Question 14 - Examiner Comments</vt:lpstr>
      <vt:lpstr>Question 14 - Key Takeaways</vt:lpstr>
      <vt:lpstr>Question 14 - Performance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Stuart Bullock</cp:lastModifiedBy>
  <cp:revision>447</cp:revision>
  <dcterms:created xsi:type="dcterms:W3CDTF">2021-11-09T10:57:38Z</dcterms:created>
  <dcterms:modified xsi:type="dcterms:W3CDTF">2024-09-23T14:33:02Z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